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39"/>
  </p:notesMasterIdLst>
  <p:sldIdLst>
    <p:sldId id="485" r:id="rId4"/>
    <p:sldId id="645" r:id="rId5"/>
    <p:sldId id="648" r:id="rId6"/>
    <p:sldId id="649" r:id="rId7"/>
    <p:sldId id="650" r:id="rId8"/>
    <p:sldId id="651" r:id="rId9"/>
    <p:sldId id="652" r:id="rId10"/>
    <p:sldId id="653" r:id="rId11"/>
    <p:sldId id="654" r:id="rId12"/>
    <p:sldId id="655" r:id="rId13"/>
    <p:sldId id="656" r:id="rId14"/>
    <p:sldId id="657" r:id="rId15"/>
    <p:sldId id="658" r:id="rId16"/>
    <p:sldId id="659" r:id="rId17"/>
    <p:sldId id="660" r:id="rId18"/>
    <p:sldId id="661" r:id="rId19"/>
    <p:sldId id="662" r:id="rId20"/>
    <p:sldId id="663" r:id="rId21"/>
    <p:sldId id="664" r:id="rId22"/>
    <p:sldId id="665" r:id="rId23"/>
    <p:sldId id="666" r:id="rId24"/>
    <p:sldId id="667" r:id="rId25"/>
    <p:sldId id="668" r:id="rId26"/>
    <p:sldId id="669" r:id="rId27"/>
    <p:sldId id="670" r:id="rId28"/>
    <p:sldId id="671" r:id="rId29"/>
    <p:sldId id="672" r:id="rId30"/>
    <p:sldId id="678" r:id="rId31"/>
    <p:sldId id="680" r:id="rId32"/>
    <p:sldId id="681" r:id="rId33"/>
    <p:sldId id="682" r:id="rId34"/>
    <p:sldId id="683" r:id="rId35"/>
    <p:sldId id="684" r:id="rId36"/>
    <p:sldId id="685" r:id="rId37"/>
    <p:sldId id="68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EC717BF-13BF-4545-B1FB-662B43EDD6EE}">
          <p14:sldIdLst>
            <p14:sldId id="485"/>
          </p14:sldIdLst>
        </p14:section>
        <p14:section name="Cartography" id="{F7B526BA-DF23-482D-853E-F498BB35FCC1}">
          <p14:sldIdLst>
            <p14:sldId id="645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</p14:sldIdLst>
        </p14:section>
        <p14:section name="Introduction to Machine Learning" id="{DFC57FA8-B5DA-4510-8879-DB00671835C4}">
          <p14:sldIdLst>
            <p14:sldId id="678"/>
            <p14:sldId id="680"/>
            <p14:sldId id="681"/>
            <p14:sldId id="682"/>
            <p14:sldId id="683"/>
            <p14:sldId id="684"/>
            <p14:sldId id="685"/>
            <p14:sldId id="6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45"/>
    <a:srgbClr val="36B7B4"/>
    <a:srgbClr val="275E7D"/>
    <a:srgbClr val="122B39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4CE12C-3DC4-46BE-93B7-2F0303A61250}" v="93" dt="2023-09-14T12:15:45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4504" autoAdjust="0"/>
  </p:normalViewPr>
  <p:slideViewPr>
    <p:cSldViewPr snapToGrid="0">
      <p:cViewPr varScale="1">
        <p:scale>
          <a:sx n="63" d="100"/>
          <a:sy n="63" d="100"/>
        </p:scale>
        <p:origin x="72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énes" userId="f3f680a857a6f265" providerId="LiveId" clId="{122D6935-425D-4797-B906-26C793095278}"/>
    <pc:docChg chg="delSld delMainMaster addSection delSection modSection">
      <pc:chgData name="Dénes" userId="f3f680a857a6f265" providerId="LiveId" clId="{122D6935-425D-4797-B906-26C793095278}" dt="2023-09-15T06:17:18.221" v="19" actId="47"/>
      <pc:docMkLst>
        <pc:docMk/>
      </pc:docMkLst>
      <pc:sldChg chg="del">
        <pc:chgData name="Dénes" userId="f3f680a857a6f265" providerId="LiveId" clId="{122D6935-425D-4797-B906-26C793095278}" dt="2023-09-15T04:25:20.577" v="2" actId="18676"/>
        <pc:sldMkLst>
          <pc:docMk/>
          <pc:sldMk cId="4268940361" sldId="258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2503547247" sldId="260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2259574020" sldId="303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2574078882" sldId="306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1253248310" sldId="328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1319191273" sldId="329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2648556959" sldId="331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1498203997" sldId="373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3599696688" sldId="374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1404310183" sldId="375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312526222" sldId="376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3184904678" sldId="379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1249992337" sldId="382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4286118695" sldId="383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3998117785" sldId="409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2035152341" sldId="410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4174409995" sldId="411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25999366" sldId="413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2011734661" sldId="415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2137618512" sldId="417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3803875407" sldId="418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3964436497" sldId="420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135010846" sldId="440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2585463497" sldId="444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1555718488" sldId="445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2779194792" sldId="446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4016547834" sldId="447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4069303533" sldId="448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2039823705" sldId="450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3332169600" sldId="452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1743685917" sldId="453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300575366" sldId="454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3658459833" sldId="455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196709755" sldId="456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3567356003" sldId="457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190610049" sldId="458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3216178818" sldId="460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1638349342" sldId="461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3414746924" sldId="462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133053604" sldId="463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2684595309" sldId="464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762940077" sldId="465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4050191090" sldId="466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1890040970" sldId="467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4049053884" sldId="468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478243824" sldId="469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1864349983" sldId="470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3326193554" sldId="471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601105788" sldId="472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234928546" sldId="473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913168073" sldId="474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3972393453" sldId="477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920466972" sldId="478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936677657" sldId="480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825520827" sldId="481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1639673507" sldId="482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3746984205" sldId="483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2324782681" sldId="484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1374648882" sldId="486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909928843" sldId="487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2055074266" sldId="488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3093989411" sldId="489"/>
        </pc:sldMkLst>
      </pc:sldChg>
      <pc:sldChg chg="del">
        <pc:chgData name="Dénes" userId="f3f680a857a6f265" providerId="LiveId" clId="{122D6935-425D-4797-B906-26C793095278}" dt="2023-09-15T04:25:29.854" v="5" actId="18676"/>
        <pc:sldMkLst>
          <pc:docMk/>
          <pc:sldMk cId="3123482004" sldId="490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2887337742" sldId="493"/>
        </pc:sldMkLst>
      </pc:sldChg>
      <pc:sldChg chg="del">
        <pc:chgData name="Dénes" userId="f3f680a857a6f265" providerId="LiveId" clId="{122D6935-425D-4797-B906-26C793095278}" dt="2023-09-15T04:25:29.854" v="5" actId="18676"/>
        <pc:sldMkLst>
          <pc:docMk/>
          <pc:sldMk cId="4266219142" sldId="494"/>
        </pc:sldMkLst>
      </pc:sldChg>
      <pc:sldChg chg="del">
        <pc:chgData name="Dénes" userId="f3f680a857a6f265" providerId="LiveId" clId="{122D6935-425D-4797-B906-26C793095278}" dt="2023-09-15T04:25:29.854" v="5" actId="18676"/>
        <pc:sldMkLst>
          <pc:docMk/>
          <pc:sldMk cId="2880729840" sldId="495"/>
        </pc:sldMkLst>
      </pc:sldChg>
      <pc:sldChg chg="del">
        <pc:chgData name="Dénes" userId="f3f680a857a6f265" providerId="LiveId" clId="{122D6935-425D-4797-B906-26C793095278}" dt="2023-09-15T04:25:29.854" v="5" actId="18676"/>
        <pc:sldMkLst>
          <pc:docMk/>
          <pc:sldMk cId="2885453757" sldId="496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3596081372" sldId="498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3338296468" sldId="499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3611068712" sldId="500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2148734323" sldId="501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1742443480" sldId="502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3199540335" sldId="503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3158374615" sldId="504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3930259292" sldId="505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163395212" sldId="506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3562328186" sldId="507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746662692" sldId="508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407761938" sldId="509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924339747" sldId="510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322112162" sldId="511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1643953318" sldId="512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1335822625" sldId="513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3678937028" sldId="514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140558339" sldId="515"/>
        </pc:sldMkLst>
      </pc:sldChg>
      <pc:sldChg chg="del">
        <pc:chgData name="Dénes" userId="f3f680a857a6f265" providerId="LiveId" clId="{122D6935-425D-4797-B906-26C793095278}" dt="2023-09-15T04:25:15.811" v="0" actId="18676"/>
        <pc:sldMkLst>
          <pc:docMk/>
          <pc:sldMk cId="1599196781" sldId="516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710739805" sldId="517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1366609173" sldId="518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2657731013" sldId="519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1878067780" sldId="520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3836991197" sldId="521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3685525366" sldId="522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4054300989" sldId="523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1418451723" sldId="524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4140811817" sldId="525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811389124" sldId="526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2094762871" sldId="527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1371022396" sldId="528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2398204450" sldId="529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2965399229" sldId="530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3392929952" sldId="531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1999071343" sldId="532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3129685228" sldId="533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2437192248" sldId="534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629722573" sldId="535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3752307292" sldId="536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601637359" sldId="537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196971036" sldId="538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1721117172" sldId="539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2729759038" sldId="540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552342405" sldId="541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2482482272" sldId="542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518087419" sldId="543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4172299651" sldId="544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2412645442" sldId="545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1518353975" sldId="546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2301841930" sldId="547"/>
        </pc:sldMkLst>
      </pc:sldChg>
      <pc:sldChg chg="del">
        <pc:chgData name="Dénes" userId="f3f680a857a6f265" providerId="LiveId" clId="{122D6935-425D-4797-B906-26C793095278}" dt="2023-09-15T04:25:23.024" v="3" actId="18676"/>
        <pc:sldMkLst>
          <pc:docMk/>
          <pc:sldMk cId="1424321118" sldId="548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1678001719" sldId="549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141572654" sldId="550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763230674" sldId="551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1841094970" sldId="552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3533653299" sldId="553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3035066022" sldId="554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1585730633" sldId="555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421415077" sldId="556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2375528992" sldId="557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2158088739" sldId="558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3840018987" sldId="559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3938956679" sldId="560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4167726172" sldId="561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1671343610" sldId="562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2189748569" sldId="563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3044552965" sldId="564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3909984589" sldId="565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1246735829" sldId="566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2105519805" sldId="567"/>
        </pc:sldMkLst>
      </pc:sldChg>
      <pc:sldChg chg="del">
        <pc:chgData name="Dénes" userId="f3f680a857a6f265" providerId="LiveId" clId="{122D6935-425D-4797-B906-26C793095278}" dt="2023-09-15T04:25:25.337" v="4" actId="18676"/>
        <pc:sldMkLst>
          <pc:docMk/>
          <pc:sldMk cId="1058933024" sldId="568"/>
        </pc:sldMkLst>
      </pc:sldChg>
      <pc:sldChg chg="del">
        <pc:chgData name="Dénes" userId="f3f680a857a6f265" providerId="LiveId" clId="{122D6935-425D-4797-B906-26C793095278}" dt="2023-09-15T04:25:29.854" v="5" actId="18676"/>
        <pc:sldMkLst>
          <pc:docMk/>
          <pc:sldMk cId="1360297229" sldId="569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2440093772" sldId="570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1653503815" sldId="571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1098535393" sldId="572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4282864340" sldId="573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1856053704" sldId="574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966100698" sldId="575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3785251360" sldId="576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2648149650" sldId="577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4213433126" sldId="578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3234710729" sldId="579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583315060" sldId="580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72209268" sldId="581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4172022794" sldId="582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1437206304" sldId="583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472939313" sldId="584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2284599552" sldId="585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682413280" sldId="586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3293932739" sldId="587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2547450586" sldId="588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1270993883" sldId="589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3734167973" sldId="590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1911904420" sldId="591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1927289086" sldId="592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4004862871" sldId="593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2632224661" sldId="594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4094883228" sldId="595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1579085992" sldId="596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1925727134" sldId="597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3284488536" sldId="598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1956501485" sldId="599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1408728460" sldId="600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3898095728" sldId="601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1451544127" sldId="602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561152640" sldId="603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1291507706" sldId="604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4101523271" sldId="605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1340139272" sldId="606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2105655249" sldId="607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1323244745" sldId="608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708627582" sldId="609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1717226998" sldId="610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3719659140" sldId="611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2015789903" sldId="612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2220175225" sldId="613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1040875762" sldId="614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769459795" sldId="615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1194133328" sldId="616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2200687883" sldId="617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584280639" sldId="618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3227771505" sldId="619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466370481" sldId="620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3833249246" sldId="621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114301959" sldId="622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912152195" sldId="623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809455462" sldId="624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4286561978" sldId="625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2992402151" sldId="626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2894779402" sldId="627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2031287000" sldId="628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428829106" sldId="629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62589951" sldId="630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319986046" sldId="631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2244888389" sldId="632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3391237832" sldId="633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3850520625" sldId="634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674182362" sldId="635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3479913411" sldId="636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546178986" sldId="637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646541603" sldId="638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3811068638" sldId="639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1315468881" sldId="640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1420493020" sldId="641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2305325210" sldId="642"/>
        </pc:sldMkLst>
      </pc:sldChg>
      <pc:sldChg chg="del">
        <pc:chgData name="Dénes" userId="f3f680a857a6f265" providerId="LiveId" clId="{122D6935-425D-4797-B906-26C793095278}" dt="2023-09-15T04:25:20.577" v="2" actId="18676"/>
        <pc:sldMkLst>
          <pc:docMk/>
          <pc:sldMk cId="1460237070" sldId="643"/>
        </pc:sldMkLst>
      </pc:sldChg>
      <pc:sldChg chg="del">
        <pc:chgData name="Dénes" userId="f3f680a857a6f265" providerId="LiveId" clId="{122D6935-425D-4797-B906-26C793095278}" dt="2023-09-15T06:16:23.751" v="9" actId="47"/>
        <pc:sldMkLst>
          <pc:docMk/>
          <pc:sldMk cId="1034022622" sldId="646"/>
        </pc:sldMkLst>
      </pc:sldChg>
      <pc:sldChg chg="del">
        <pc:chgData name="Dénes" userId="f3f680a857a6f265" providerId="LiveId" clId="{122D6935-425D-4797-B906-26C793095278}" dt="2023-09-15T06:16:28.164" v="10" actId="47"/>
        <pc:sldMkLst>
          <pc:docMk/>
          <pc:sldMk cId="3949465878" sldId="647"/>
        </pc:sldMkLst>
      </pc:sldChg>
      <pc:sldChg chg="del">
        <pc:chgData name="Dénes" userId="f3f680a857a6f265" providerId="LiveId" clId="{122D6935-425D-4797-B906-26C793095278}" dt="2023-09-15T06:16:46.909" v="11" actId="47"/>
        <pc:sldMkLst>
          <pc:docMk/>
          <pc:sldMk cId="1694689016" sldId="673"/>
        </pc:sldMkLst>
      </pc:sldChg>
      <pc:sldChg chg="del">
        <pc:chgData name="Dénes" userId="f3f680a857a6f265" providerId="LiveId" clId="{122D6935-425D-4797-B906-26C793095278}" dt="2023-09-15T06:16:47.800" v="12" actId="47"/>
        <pc:sldMkLst>
          <pc:docMk/>
          <pc:sldMk cId="693570128" sldId="674"/>
        </pc:sldMkLst>
      </pc:sldChg>
      <pc:sldChg chg="del">
        <pc:chgData name="Dénes" userId="f3f680a857a6f265" providerId="LiveId" clId="{122D6935-425D-4797-B906-26C793095278}" dt="2023-09-15T06:16:48.519" v="13" actId="47"/>
        <pc:sldMkLst>
          <pc:docMk/>
          <pc:sldMk cId="79376524" sldId="675"/>
        </pc:sldMkLst>
      </pc:sldChg>
      <pc:sldChg chg="del">
        <pc:chgData name="Dénes" userId="f3f680a857a6f265" providerId="LiveId" clId="{122D6935-425D-4797-B906-26C793095278}" dt="2023-09-15T06:16:49.269" v="14" actId="47"/>
        <pc:sldMkLst>
          <pc:docMk/>
          <pc:sldMk cId="2528760493" sldId="676"/>
        </pc:sldMkLst>
      </pc:sldChg>
      <pc:sldChg chg="del">
        <pc:chgData name="Dénes" userId="f3f680a857a6f265" providerId="LiveId" clId="{122D6935-425D-4797-B906-26C793095278}" dt="2023-09-15T06:16:50.285" v="15" actId="47"/>
        <pc:sldMkLst>
          <pc:docMk/>
          <pc:sldMk cId="421571828" sldId="677"/>
        </pc:sldMkLst>
      </pc:sldChg>
      <pc:sldChg chg="del">
        <pc:chgData name="Dénes" userId="f3f680a857a6f265" providerId="LiveId" clId="{122D6935-425D-4797-B906-26C793095278}" dt="2023-09-15T06:17:18.221" v="19" actId="47"/>
        <pc:sldMkLst>
          <pc:docMk/>
          <pc:sldMk cId="871239153" sldId="679"/>
        </pc:sldMkLst>
      </pc:sldChg>
      <pc:sldChg chg="del">
        <pc:chgData name="Dénes" userId="f3f680a857a6f265" providerId="LiveId" clId="{122D6935-425D-4797-B906-26C793095278}" dt="2023-09-15T06:17:16.127" v="18" actId="47"/>
        <pc:sldMkLst>
          <pc:docMk/>
          <pc:sldMk cId="3133894532" sldId="687"/>
        </pc:sldMkLst>
      </pc:sldChg>
      <pc:sldMasterChg chg="del delSldLayout">
        <pc:chgData name="Dénes" userId="f3f680a857a6f265" providerId="LiveId" clId="{122D6935-425D-4797-B906-26C793095278}" dt="2023-09-15T06:17:16.127" v="18" actId="47"/>
        <pc:sldMasterMkLst>
          <pc:docMk/>
          <pc:sldMasterMk cId="1341570318" sldId="2147483672"/>
        </pc:sldMasterMkLst>
        <pc:sldLayoutChg chg="del">
          <pc:chgData name="Dénes" userId="f3f680a857a6f265" providerId="LiveId" clId="{122D6935-425D-4797-B906-26C793095278}" dt="2023-09-15T06:17:16.127" v="18" actId="47"/>
          <pc:sldLayoutMkLst>
            <pc:docMk/>
            <pc:sldMasterMk cId="1341570318" sldId="2147483672"/>
            <pc:sldLayoutMk cId="1126943439" sldId="2147483673"/>
          </pc:sldLayoutMkLst>
        </pc:sldLayoutChg>
        <pc:sldLayoutChg chg="del">
          <pc:chgData name="Dénes" userId="f3f680a857a6f265" providerId="LiveId" clId="{122D6935-425D-4797-B906-26C793095278}" dt="2023-09-15T06:17:16.127" v="18" actId="47"/>
          <pc:sldLayoutMkLst>
            <pc:docMk/>
            <pc:sldMasterMk cId="1341570318" sldId="2147483672"/>
            <pc:sldLayoutMk cId="1908206781" sldId="2147483674"/>
          </pc:sldLayoutMkLst>
        </pc:sldLayoutChg>
        <pc:sldLayoutChg chg="del">
          <pc:chgData name="Dénes" userId="f3f680a857a6f265" providerId="LiveId" clId="{122D6935-425D-4797-B906-26C793095278}" dt="2023-09-15T06:17:16.127" v="18" actId="47"/>
          <pc:sldLayoutMkLst>
            <pc:docMk/>
            <pc:sldMasterMk cId="1341570318" sldId="2147483672"/>
            <pc:sldLayoutMk cId="4270211669" sldId="2147483675"/>
          </pc:sldLayoutMkLst>
        </pc:sldLayoutChg>
        <pc:sldLayoutChg chg="del">
          <pc:chgData name="Dénes" userId="f3f680a857a6f265" providerId="LiveId" clId="{122D6935-425D-4797-B906-26C793095278}" dt="2023-09-15T06:17:16.127" v="18" actId="47"/>
          <pc:sldLayoutMkLst>
            <pc:docMk/>
            <pc:sldMasterMk cId="1341570318" sldId="2147483672"/>
            <pc:sldLayoutMk cId="790033593" sldId="2147483676"/>
          </pc:sldLayoutMkLst>
        </pc:sldLayoutChg>
        <pc:sldLayoutChg chg="del">
          <pc:chgData name="Dénes" userId="f3f680a857a6f265" providerId="LiveId" clId="{122D6935-425D-4797-B906-26C793095278}" dt="2023-09-15T06:17:16.127" v="18" actId="47"/>
          <pc:sldLayoutMkLst>
            <pc:docMk/>
            <pc:sldMasterMk cId="1341570318" sldId="2147483672"/>
            <pc:sldLayoutMk cId="4005547968" sldId="2147483677"/>
          </pc:sldLayoutMkLst>
        </pc:sldLayoutChg>
        <pc:sldLayoutChg chg="del">
          <pc:chgData name="Dénes" userId="f3f680a857a6f265" providerId="LiveId" clId="{122D6935-425D-4797-B906-26C793095278}" dt="2023-09-15T06:17:16.127" v="18" actId="47"/>
          <pc:sldLayoutMkLst>
            <pc:docMk/>
            <pc:sldMasterMk cId="1341570318" sldId="2147483672"/>
            <pc:sldLayoutMk cId="1086543081" sldId="2147483678"/>
          </pc:sldLayoutMkLst>
        </pc:sldLayoutChg>
        <pc:sldLayoutChg chg="del">
          <pc:chgData name="Dénes" userId="f3f680a857a6f265" providerId="LiveId" clId="{122D6935-425D-4797-B906-26C793095278}" dt="2023-09-15T06:17:16.127" v="18" actId="47"/>
          <pc:sldLayoutMkLst>
            <pc:docMk/>
            <pc:sldMasterMk cId="1341570318" sldId="2147483672"/>
            <pc:sldLayoutMk cId="2533917596" sldId="2147483679"/>
          </pc:sldLayoutMkLst>
        </pc:sldLayoutChg>
        <pc:sldLayoutChg chg="del">
          <pc:chgData name="Dénes" userId="f3f680a857a6f265" providerId="LiveId" clId="{122D6935-425D-4797-B906-26C793095278}" dt="2023-09-15T06:17:16.127" v="18" actId="47"/>
          <pc:sldLayoutMkLst>
            <pc:docMk/>
            <pc:sldMasterMk cId="1341570318" sldId="2147483672"/>
            <pc:sldLayoutMk cId="947963263" sldId="2147483680"/>
          </pc:sldLayoutMkLst>
        </pc:sldLayoutChg>
        <pc:sldLayoutChg chg="del">
          <pc:chgData name="Dénes" userId="f3f680a857a6f265" providerId="LiveId" clId="{122D6935-425D-4797-B906-26C793095278}" dt="2023-09-15T06:17:16.127" v="18" actId="47"/>
          <pc:sldLayoutMkLst>
            <pc:docMk/>
            <pc:sldMasterMk cId="1341570318" sldId="2147483672"/>
            <pc:sldLayoutMk cId="1133639331" sldId="2147483681"/>
          </pc:sldLayoutMkLst>
        </pc:sldLayoutChg>
        <pc:sldLayoutChg chg="del">
          <pc:chgData name="Dénes" userId="f3f680a857a6f265" providerId="LiveId" clId="{122D6935-425D-4797-B906-26C793095278}" dt="2023-09-15T06:17:16.127" v="18" actId="47"/>
          <pc:sldLayoutMkLst>
            <pc:docMk/>
            <pc:sldMasterMk cId="1341570318" sldId="2147483672"/>
            <pc:sldLayoutMk cId="1518044093" sldId="2147483682"/>
          </pc:sldLayoutMkLst>
        </pc:sldLayoutChg>
        <pc:sldLayoutChg chg="del">
          <pc:chgData name="Dénes" userId="f3f680a857a6f265" providerId="LiveId" clId="{122D6935-425D-4797-B906-26C793095278}" dt="2023-09-15T06:17:16.127" v="18" actId="47"/>
          <pc:sldLayoutMkLst>
            <pc:docMk/>
            <pc:sldMasterMk cId="1341570318" sldId="2147483672"/>
            <pc:sldLayoutMk cId="966845180" sldId="2147483683"/>
          </pc:sldLayoutMkLst>
        </pc:sldLayoutChg>
      </pc:sldMasterChg>
    </pc:docChg>
  </pc:docChgLst>
  <pc:docChgLst>
    <pc:chgData name="Dénes" userId="f3f680a857a6f265" providerId="LiveId" clId="{F84CE12C-3DC4-46BE-93B7-2F0303A61250}"/>
    <pc:docChg chg="undo redo custSel addSld delSld modSld sldOrd addSection delSection modSection">
      <pc:chgData name="Dénes" userId="f3f680a857a6f265" providerId="LiveId" clId="{F84CE12C-3DC4-46BE-93B7-2F0303A61250}" dt="2023-09-14T12:15:45.684" v="1315"/>
      <pc:docMkLst>
        <pc:docMk/>
      </pc:docMkLst>
      <pc:sldChg chg="add del setBg">
        <pc:chgData name="Dénes" userId="f3f680a857a6f265" providerId="LiveId" clId="{F84CE12C-3DC4-46BE-93B7-2F0303A61250}" dt="2023-09-14T12:08:25.278" v="1164"/>
        <pc:sldMkLst>
          <pc:docMk/>
          <pc:sldMk cId="4268940361" sldId="25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503547247" sldId="260"/>
        </pc:sldMkLst>
      </pc:sldChg>
      <pc:sldChg chg="modSp mod">
        <pc:chgData name="Dénes" userId="f3f680a857a6f265" providerId="LiveId" clId="{F84CE12C-3DC4-46BE-93B7-2F0303A61250}" dt="2023-09-14T11:31:10.904" v="628" actId="14100"/>
        <pc:sldMkLst>
          <pc:docMk/>
          <pc:sldMk cId="1641007123" sldId="262"/>
        </pc:sldMkLst>
        <pc:spChg chg="mod ord">
          <ac:chgData name="Dénes" userId="f3f680a857a6f265" providerId="LiveId" clId="{F84CE12C-3DC4-46BE-93B7-2F0303A61250}" dt="2023-09-14T11:31:10.904" v="628" actId="14100"/>
          <ac:spMkLst>
            <pc:docMk/>
            <pc:sldMk cId="1641007123" sldId="262"/>
            <ac:spMk id="2" creationId="{FC4383FA-EEB7-47D9-935D-7234D206AD1E}"/>
          </ac:spMkLst>
        </pc:spChg>
        <pc:picChg chg="mod modCrop">
          <ac:chgData name="Dénes" userId="f3f680a857a6f265" providerId="LiveId" clId="{F84CE12C-3DC4-46BE-93B7-2F0303A61250}" dt="2023-09-14T09:45:32.144" v="281" actId="732"/>
          <ac:picMkLst>
            <pc:docMk/>
            <pc:sldMk cId="1641007123" sldId="262"/>
            <ac:picMk id="9" creationId="{C9D2A013-A6CA-4DED-8683-7E7C43DF3195}"/>
          </ac:picMkLst>
        </pc:picChg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259574020" sldId="30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574078882" sldId="306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253248310" sldId="32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319191273" sldId="32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648556959" sldId="331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498203997" sldId="37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599696688" sldId="374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404310183" sldId="375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12526222" sldId="376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184904678" sldId="37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249992337" sldId="382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4286118695" sldId="38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998117785" sldId="40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035152341" sldId="410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4174409995" sldId="411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5999366" sldId="41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011734661" sldId="415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137618512" sldId="417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803875407" sldId="41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964436497" sldId="420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135010846" sldId="440"/>
        </pc:sldMkLst>
      </pc:sldChg>
      <pc:sldChg chg="add del ord setBg">
        <pc:chgData name="Dénes" userId="f3f680a857a6f265" providerId="LiveId" clId="{F84CE12C-3DC4-46BE-93B7-2F0303A61250}" dt="2023-09-14T11:47:09.195" v="757"/>
        <pc:sldMkLst>
          <pc:docMk/>
          <pc:sldMk cId="3559364435" sldId="441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976156815" sldId="442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83012908" sldId="443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2585463497" sldId="444"/>
        </pc:sldMkLst>
      </pc:sldChg>
      <pc:sldChg chg="add del setBg">
        <pc:chgData name="Dénes" userId="f3f680a857a6f265" providerId="LiveId" clId="{F84CE12C-3DC4-46BE-93B7-2F0303A61250}" dt="2023-09-14T11:47:51.277" v="779" actId="47"/>
        <pc:sldMkLst>
          <pc:docMk/>
          <pc:sldMk cId="2644188279" sldId="444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1555718488" sldId="445"/>
        </pc:sldMkLst>
      </pc:sldChg>
      <pc:sldChg chg="add del setBg">
        <pc:chgData name="Dénes" userId="f3f680a857a6f265" providerId="LiveId" clId="{F84CE12C-3DC4-46BE-93B7-2F0303A61250}" dt="2023-09-14T11:47:52.429" v="780" actId="47"/>
        <pc:sldMkLst>
          <pc:docMk/>
          <pc:sldMk cId="3754116588" sldId="445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779194792" sldId="446"/>
        </pc:sldMkLst>
      </pc:sldChg>
      <pc:sldChg chg="del">
        <pc:chgData name="Dénes" userId="f3f680a857a6f265" providerId="LiveId" clId="{F84CE12C-3DC4-46BE-93B7-2F0303A61250}" dt="2023-09-14T07:51:01.533" v="2" actId="47"/>
        <pc:sldMkLst>
          <pc:docMk/>
          <pc:sldMk cId="1267329022" sldId="447"/>
        </pc:sldMkLst>
      </pc:sldChg>
      <pc:sldChg chg="modSp add del mod setBg">
        <pc:chgData name="Dénes" userId="f3f680a857a6f265" providerId="LiveId" clId="{F84CE12C-3DC4-46BE-93B7-2F0303A61250}" dt="2023-09-14T11:57:28.507" v="962" actId="20577"/>
        <pc:sldMkLst>
          <pc:docMk/>
          <pc:sldMk cId="4016547834" sldId="447"/>
        </pc:sldMkLst>
        <pc:spChg chg="mod">
          <ac:chgData name="Dénes" userId="f3f680a857a6f265" providerId="LiveId" clId="{F84CE12C-3DC4-46BE-93B7-2F0303A61250}" dt="2023-09-14T11:57:28.507" v="962" actId="20577"/>
          <ac:spMkLst>
            <pc:docMk/>
            <pc:sldMk cId="4016547834" sldId="447"/>
            <ac:spMk id="2" creationId="{FC4383FA-EEB7-47D9-935D-7234D206AD1E}"/>
          </ac:spMkLst>
        </pc:spChg>
      </pc:sldChg>
      <pc:sldChg chg="del">
        <pc:chgData name="Dénes" userId="f3f680a857a6f265" providerId="LiveId" clId="{F84CE12C-3DC4-46BE-93B7-2F0303A61250}" dt="2023-09-14T07:51:08.323" v="5" actId="47"/>
        <pc:sldMkLst>
          <pc:docMk/>
          <pc:sldMk cId="2444820853" sldId="448"/>
        </pc:sldMkLst>
      </pc:sldChg>
      <pc:sldChg chg="modSp add del mod setBg">
        <pc:chgData name="Dénes" userId="f3f680a857a6f265" providerId="LiveId" clId="{F84CE12C-3DC4-46BE-93B7-2F0303A61250}" dt="2023-09-14T11:49:56.813" v="807" actId="20577"/>
        <pc:sldMkLst>
          <pc:docMk/>
          <pc:sldMk cId="4069303533" sldId="448"/>
        </pc:sldMkLst>
        <pc:spChg chg="mod">
          <ac:chgData name="Dénes" userId="f3f680a857a6f265" providerId="LiveId" clId="{F84CE12C-3DC4-46BE-93B7-2F0303A61250}" dt="2023-09-14T11:49:56.813" v="807" actId="20577"/>
          <ac:spMkLst>
            <pc:docMk/>
            <pc:sldMk cId="4069303533" sldId="448"/>
            <ac:spMk id="2" creationId="{FC4383FA-EEB7-47D9-935D-7234D206AD1E}"/>
          </ac:spMkLst>
        </pc:spChg>
      </pc:sldChg>
      <pc:sldChg chg="del">
        <pc:chgData name="Dénes" userId="f3f680a857a6f265" providerId="LiveId" clId="{F84CE12C-3DC4-46BE-93B7-2F0303A61250}" dt="2023-09-14T07:51:11.838" v="6" actId="47"/>
        <pc:sldMkLst>
          <pc:docMk/>
          <pc:sldMk cId="2563397511" sldId="449"/>
        </pc:sldMkLst>
      </pc:sldChg>
      <pc:sldChg chg="add del setBg">
        <pc:chgData name="Dénes" userId="f3f680a857a6f265" providerId="LiveId" clId="{F84CE12C-3DC4-46BE-93B7-2F0303A61250}" dt="2023-09-14T11:48:05.343" v="781" actId="47"/>
        <pc:sldMkLst>
          <pc:docMk/>
          <pc:sldMk cId="3863803896" sldId="449"/>
        </pc:sldMkLst>
      </pc:sldChg>
      <pc:sldChg chg="del">
        <pc:chgData name="Dénes" userId="f3f680a857a6f265" providerId="LiveId" clId="{F84CE12C-3DC4-46BE-93B7-2F0303A61250}" dt="2023-09-14T07:51:04.247" v="4" actId="47"/>
        <pc:sldMkLst>
          <pc:docMk/>
          <pc:sldMk cId="961085669" sldId="450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2039823705" sldId="450"/>
        </pc:sldMkLst>
      </pc:sldChg>
      <pc:sldChg chg="del">
        <pc:chgData name="Dénes" userId="f3f680a857a6f265" providerId="LiveId" clId="{F84CE12C-3DC4-46BE-93B7-2F0303A61250}" dt="2023-09-14T07:51:03.449" v="3" actId="47"/>
        <pc:sldMkLst>
          <pc:docMk/>
          <pc:sldMk cId="1561869161" sldId="451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332169600" sldId="452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1743685917" sldId="453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00575366" sldId="454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658459833" sldId="455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196709755" sldId="456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567356003" sldId="457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190610049" sldId="458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216178818" sldId="460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1638349342" sldId="461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3414746924" sldId="462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133053604" sldId="463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2684595309" sldId="464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762940077" sldId="465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4050191090" sldId="466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1890040970" sldId="467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4049053884" sldId="468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478243824" sldId="469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1864349983" sldId="470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3326193554" sldId="471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601105788" sldId="472"/>
        </pc:sldMkLst>
      </pc:sldChg>
      <pc:sldChg chg="add del">
        <pc:chgData name="Dénes" userId="f3f680a857a6f265" providerId="LiveId" clId="{F84CE12C-3DC4-46BE-93B7-2F0303A61250}" dt="2023-09-14T11:48:06.095" v="782" actId="47"/>
        <pc:sldMkLst>
          <pc:docMk/>
          <pc:sldMk cId="3753785464" sldId="472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34928546" sldId="473"/>
        </pc:sldMkLst>
      </pc:sldChg>
      <pc:sldChg chg="add del">
        <pc:chgData name="Dénes" userId="f3f680a857a6f265" providerId="LiveId" clId="{F84CE12C-3DC4-46BE-93B7-2F0303A61250}" dt="2023-09-14T11:48:06.962" v="783" actId="47"/>
        <pc:sldMkLst>
          <pc:docMk/>
          <pc:sldMk cId="651982863" sldId="473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913168073" sldId="474"/>
        </pc:sldMkLst>
      </pc:sldChg>
      <pc:sldChg chg="add del">
        <pc:chgData name="Dénes" userId="f3f680a857a6f265" providerId="LiveId" clId="{F84CE12C-3DC4-46BE-93B7-2F0303A61250}" dt="2023-09-14T11:48:27.850" v="784" actId="47"/>
        <pc:sldMkLst>
          <pc:docMk/>
          <pc:sldMk cId="3269554468" sldId="474"/>
        </pc:sldMkLst>
      </pc:sldChg>
      <pc:sldChg chg="add del ord setBg">
        <pc:chgData name="Dénes" userId="f3f680a857a6f265" providerId="LiveId" clId="{F84CE12C-3DC4-46BE-93B7-2F0303A61250}" dt="2023-09-14T11:47:09.195" v="757"/>
        <pc:sldMkLst>
          <pc:docMk/>
          <pc:sldMk cId="2323532165" sldId="475"/>
        </pc:sldMkLst>
      </pc:sldChg>
      <pc:sldChg chg="modSp add del mod ord setBg modNotesTx">
        <pc:chgData name="Dénes" userId="f3f680a857a6f265" providerId="LiveId" clId="{F84CE12C-3DC4-46BE-93B7-2F0303A61250}" dt="2023-09-14T11:47:30.523" v="778" actId="20577"/>
        <pc:sldMkLst>
          <pc:docMk/>
          <pc:sldMk cId="994716942" sldId="476"/>
        </pc:sldMkLst>
        <pc:spChg chg="mod">
          <ac:chgData name="Dénes" userId="f3f680a857a6f265" providerId="LiveId" clId="{F84CE12C-3DC4-46BE-93B7-2F0303A61250}" dt="2023-09-14T11:47:30.523" v="778" actId="20577"/>
          <ac:spMkLst>
            <pc:docMk/>
            <pc:sldMk cId="994716942" sldId="476"/>
            <ac:spMk id="3" creationId="{0C9B5234-01FB-4BC1-8F08-B28C710CCE0E}"/>
          </ac:spMkLst>
        </pc:spChg>
      </pc:sldChg>
      <pc:sldChg chg="add del">
        <pc:chgData name="Dénes" userId="f3f680a857a6f265" providerId="LiveId" clId="{F84CE12C-3DC4-46BE-93B7-2F0303A61250}" dt="2023-09-14T11:48:41.838" v="785" actId="47"/>
        <pc:sldMkLst>
          <pc:docMk/>
          <pc:sldMk cId="3344961289" sldId="477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972393453" sldId="477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920466972" sldId="47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936677657" sldId="480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825520827" sldId="481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1639673507" sldId="482"/>
        </pc:sldMkLst>
      </pc:sldChg>
      <pc:sldChg chg="add del setBg">
        <pc:chgData name="Dénes" userId="f3f680a857a6f265" providerId="LiveId" clId="{F84CE12C-3DC4-46BE-93B7-2F0303A61250}" dt="2023-09-14T11:54:53.024" v="910" actId="47"/>
        <pc:sldMkLst>
          <pc:docMk/>
          <pc:sldMk cId="2487511586" sldId="482"/>
        </pc:sldMkLst>
      </pc:sldChg>
      <pc:sldChg chg="del">
        <pc:chgData name="Dénes" userId="f3f680a857a6f265" providerId="LiveId" clId="{F84CE12C-3DC4-46BE-93B7-2F0303A61250}" dt="2023-09-14T07:51:00.512" v="1" actId="47"/>
        <pc:sldMkLst>
          <pc:docMk/>
          <pc:sldMk cId="3338296468" sldId="48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746984205" sldId="48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324782681" sldId="484"/>
        </pc:sldMkLst>
      </pc:sldChg>
      <pc:sldChg chg="del">
        <pc:chgData name="Dénes" userId="f3f680a857a6f265" providerId="LiveId" clId="{F84CE12C-3DC4-46BE-93B7-2F0303A61250}" dt="2023-09-14T07:54:13.770" v="39" actId="47"/>
        <pc:sldMkLst>
          <pc:docMk/>
          <pc:sldMk cId="2614414269" sldId="484"/>
        </pc:sldMkLst>
      </pc:sldChg>
      <pc:sldChg chg="addSp modSp mod ord">
        <pc:chgData name="Dénes" userId="f3f680a857a6f265" providerId="LiveId" clId="{F84CE12C-3DC4-46BE-93B7-2F0303A61250}" dt="2023-09-14T11:42:07.072" v="748"/>
        <pc:sldMkLst>
          <pc:docMk/>
          <pc:sldMk cId="4230283105" sldId="485"/>
        </pc:sldMkLst>
        <pc:spChg chg="mod">
          <ac:chgData name="Dénes" userId="f3f680a857a6f265" providerId="LiveId" clId="{F84CE12C-3DC4-46BE-93B7-2F0303A61250}" dt="2023-09-14T09:35:58.644" v="140" actId="20577"/>
          <ac:spMkLst>
            <pc:docMk/>
            <pc:sldMk cId="4230283105" sldId="485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2:07.072" v="748"/>
          <ac:spMkLst>
            <pc:docMk/>
            <pc:sldMk cId="4230283105" sldId="485"/>
            <ac:spMk id="3" creationId="{2ACC5770-8AD3-7ED6-F5FE-0EB933E3ED75}"/>
          </ac:spMkLst>
        </pc:spChg>
      </pc:sldChg>
      <pc:sldChg chg="addSp modSp add mod">
        <pc:chgData name="Dénes" userId="f3f680a857a6f265" providerId="LiveId" clId="{F84CE12C-3DC4-46BE-93B7-2F0303A61250}" dt="2023-09-14T11:41:50.231" v="744" actId="1076"/>
        <pc:sldMkLst>
          <pc:docMk/>
          <pc:sldMk cId="1374648882" sldId="486"/>
        </pc:sldMkLst>
        <pc:spChg chg="mod">
          <ac:chgData name="Dénes" userId="f3f680a857a6f265" providerId="LiveId" clId="{F84CE12C-3DC4-46BE-93B7-2F0303A61250}" dt="2023-09-14T11:30:33.389" v="615" actId="2711"/>
          <ac:spMkLst>
            <pc:docMk/>
            <pc:sldMk cId="1374648882" sldId="486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1:50.231" v="744" actId="1076"/>
          <ac:spMkLst>
            <pc:docMk/>
            <pc:sldMk cId="1374648882" sldId="486"/>
            <ac:spMk id="4" creationId="{C38115DA-F588-5E83-BA9C-215DF49205F4}"/>
          </ac:spMkLst>
        </pc:spChg>
      </pc:sldChg>
      <pc:sldChg chg="addSp modSp add mod">
        <pc:chgData name="Dénes" userId="f3f680a857a6f265" providerId="LiveId" clId="{F84CE12C-3DC4-46BE-93B7-2F0303A61250}" dt="2023-09-14T12:01:55.239" v="1000" actId="20577"/>
        <pc:sldMkLst>
          <pc:docMk/>
          <pc:sldMk cId="909928843" sldId="487"/>
        </pc:sldMkLst>
        <pc:spChg chg="mod">
          <ac:chgData name="Dénes" userId="f3f680a857a6f265" providerId="LiveId" clId="{F84CE12C-3DC4-46BE-93B7-2F0303A61250}" dt="2023-09-14T09:34:56.928" v="98"/>
          <ac:spMkLst>
            <pc:docMk/>
            <pc:sldMk cId="909928843" sldId="487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1:58.585" v="746"/>
          <ac:spMkLst>
            <pc:docMk/>
            <pc:sldMk cId="909928843" sldId="487"/>
            <ac:spMk id="3" creationId="{58540AD5-56B3-1B86-A890-CC8F47555374}"/>
          </ac:spMkLst>
        </pc:spChg>
        <pc:spChg chg="add mod">
          <ac:chgData name="Dénes" userId="f3f680a857a6f265" providerId="LiveId" clId="{F84CE12C-3DC4-46BE-93B7-2F0303A61250}" dt="2023-09-14T12:01:55.239" v="1000" actId="20577"/>
          <ac:spMkLst>
            <pc:docMk/>
            <pc:sldMk cId="909928843" sldId="487"/>
            <ac:spMk id="4" creationId="{4C284FAE-C4EC-6DEB-4AD9-B776AAB558B2}"/>
          </ac:spMkLst>
        </pc:spChg>
        <pc:spChg chg="add mod">
          <ac:chgData name="Dénes" userId="f3f680a857a6f265" providerId="LiveId" clId="{F84CE12C-3DC4-46BE-93B7-2F0303A61250}" dt="2023-09-14T12:01:48.188" v="972"/>
          <ac:spMkLst>
            <pc:docMk/>
            <pc:sldMk cId="909928843" sldId="487"/>
            <ac:spMk id="6" creationId="{AAD6D60D-5F0B-1CD3-980D-817287EBE9BD}"/>
          </ac:spMkLst>
        </pc:spChg>
      </pc:sldChg>
      <pc:sldChg chg="addSp modSp add mod">
        <pc:chgData name="Dénes" userId="f3f680a857a6f265" providerId="LiveId" clId="{F84CE12C-3DC4-46BE-93B7-2F0303A61250}" dt="2023-09-14T11:42:00.546" v="747"/>
        <pc:sldMkLst>
          <pc:docMk/>
          <pc:sldMk cId="2055074266" sldId="488"/>
        </pc:sldMkLst>
        <pc:spChg chg="mod">
          <ac:chgData name="Dénes" userId="f3f680a857a6f265" providerId="LiveId" clId="{F84CE12C-3DC4-46BE-93B7-2F0303A61250}" dt="2023-09-14T09:35:19.757" v="105"/>
          <ac:spMkLst>
            <pc:docMk/>
            <pc:sldMk cId="2055074266" sldId="488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2:00.546" v="747"/>
          <ac:spMkLst>
            <pc:docMk/>
            <pc:sldMk cId="2055074266" sldId="488"/>
            <ac:spMk id="3" creationId="{6F9B4B59-5D5E-A3BC-BAC7-F1E81A8F2998}"/>
          </ac:spMkLst>
        </pc:spChg>
      </pc:sldChg>
      <pc:sldChg chg="addSp modSp add mod ord">
        <pc:chgData name="Dénes" userId="f3f680a857a6f265" providerId="LiveId" clId="{F84CE12C-3DC4-46BE-93B7-2F0303A61250}" dt="2023-09-14T11:41:56.872" v="745"/>
        <pc:sldMkLst>
          <pc:docMk/>
          <pc:sldMk cId="3093989411" sldId="489"/>
        </pc:sldMkLst>
        <pc:spChg chg="mod">
          <ac:chgData name="Dénes" userId="f3f680a857a6f265" providerId="LiveId" clId="{F84CE12C-3DC4-46BE-93B7-2F0303A61250}" dt="2023-09-14T09:34:17.416" v="89"/>
          <ac:spMkLst>
            <pc:docMk/>
            <pc:sldMk cId="3093989411" sldId="489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1:56.872" v="745"/>
          <ac:spMkLst>
            <pc:docMk/>
            <pc:sldMk cId="3093989411" sldId="489"/>
            <ac:spMk id="3" creationId="{CA4A5D17-DE03-6ADC-0F74-A09961587DC4}"/>
          </ac:spMkLst>
        </pc:spChg>
      </pc:sldChg>
      <pc:sldChg chg="addSp modSp add mod">
        <pc:chgData name="Dénes" userId="f3f680a857a6f265" providerId="LiveId" clId="{F84CE12C-3DC4-46BE-93B7-2F0303A61250}" dt="2023-09-14T11:40:52.364" v="729" actId="20577"/>
        <pc:sldMkLst>
          <pc:docMk/>
          <pc:sldMk cId="3123482004" sldId="490"/>
        </pc:sldMkLst>
        <pc:spChg chg="mod">
          <ac:chgData name="Dénes" userId="f3f680a857a6f265" providerId="LiveId" clId="{F84CE12C-3DC4-46BE-93B7-2F0303A61250}" dt="2023-09-14T09:39:32.259" v="198" actId="1035"/>
          <ac:spMkLst>
            <pc:docMk/>
            <pc:sldMk cId="3123482004" sldId="490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0:52.364" v="729" actId="20577"/>
          <ac:spMkLst>
            <pc:docMk/>
            <pc:sldMk cId="3123482004" sldId="490"/>
            <ac:spMk id="4" creationId="{A6587861-B11D-83FD-A720-E9750E61B93C}"/>
          </ac:spMkLst>
        </pc:spChg>
      </pc:sldChg>
      <pc:sldChg chg="addSp delSp modSp add mod ord modNotesTx">
        <pc:chgData name="Dénes" userId="f3f680a857a6f265" providerId="LiveId" clId="{F84CE12C-3DC4-46BE-93B7-2F0303A61250}" dt="2023-09-14T11:29:59.666" v="611" actId="207"/>
        <pc:sldMkLst>
          <pc:docMk/>
          <pc:sldMk cId="2279225037" sldId="491"/>
        </pc:sldMkLst>
        <pc:spChg chg="mod">
          <ac:chgData name="Dénes" userId="f3f680a857a6f265" providerId="LiveId" clId="{F84CE12C-3DC4-46BE-93B7-2F0303A61250}" dt="2023-09-14T09:42:42.609" v="233" actId="20577"/>
          <ac:spMkLst>
            <pc:docMk/>
            <pc:sldMk cId="2279225037" sldId="491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29:59.666" v="611" actId="207"/>
          <ac:spMkLst>
            <pc:docMk/>
            <pc:sldMk cId="2279225037" sldId="491"/>
            <ac:spMk id="3" creationId="{38015416-9D20-23C1-A08F-061A0AB69029}"/>
          </ac:spMkLst>
        </pc:spChg>
        <pc:spChg chg="del">
          <ac:chgData name="Dénes" userId="f3f680a857a6f265" providerId="LiveId" clId="{F84CE12C-3DC4-46BE-93B7-2F0303A61250}" dt="2023-09-14T09:43:12.810" v="258" actId="478"/>
          <ac:spMkLst>
            <pc:docMk/>
            <pc:sldMk cId="2279225037" sldId="491"/>
            <ac:spMk id="4" creationId="{A6587861-B11D-83FD-A720-E9750E61B93C}"/>
          </ac:spMkLst>
        </pc:spChg>
        <pc:spChg chg="add del">
          <ac:chgData name="Dénes" userId="f3f680a857a6f265" providerId="LiveId" clId="{F84CE12C-3DC4-46BE-93B7-2F0303A61250}" dt="2023-09-14T11:21:44.699" v="439"/>
          <ac:spMkLst>
            <pc:docMk/>
            <pc:sldMk cId="2279225037" sldId="491"/>
            <ac:spMk id="4" creationId="{BEBB1879-426F-49CD-08B6-6F87D1CAA5E1}"/>
          </ac:spMkLst>
        </pc:spChg>
        <pc:spChg chg="add del">
          <ac:chgData name="Dénes" userId="f3f680a857a6f265" providerId="LiveId" clId="{F84CE12C-3DC4-46BE-93B7-2F0303A61250}" dt="2023-09-14T11:21:48.549" v="442"/>
          <ac:spMkLst>
            <pc:docMk/>
            <pc:sldMk cId="2279225037" sldId="491"/>
            <ac:spMk id="6" creationId="{63AA0A19-6D8A-A88E-FE00-9DA621B7D553}"/>
          </ac:spMkLst>
        </pc:spChg>
        <pc:spChg chg="add del">
          <ac:chgData name="Dénes" userId="f3f680a857a6f265" providerId="LiveId" clId="{F84CE12C-3DC4-46BE-93B7-2F0303A61250}" dt="2023-09-14T11:21:56.140" v="444"/>
          <ac:spMkLst>
            <pc:docMk/>
            <pc:sldMk cId="2279225037" sldId="491"/>
            <ac:spMk id="7" creationId="{2B0FD15C-9280-9D66-E75B-769F57BEDB75}"/>
          </ac:spMkLst>
        </pc:spChg>
        <pc:spChg chg="add del">
          <ac:chgData name="Dénes" userId="f3f680a857a6f265" providerId="LiveId" clId="{F84CE12C-3DC4-46BE-93B7-2F0303A61250}" dt="2023-09-14T11:22:16.816" v="447"/>
          <ac:spMkLst>
            <pc:docMk/>
            <pc:sldMk cId="2279225037" sldId="491"/>
            <ac:spMk id="8" creationId="{89E704C9-A69B-FC83-AE5C-AAD1B34F8620}"/>
          </ac:spMkLst>
        </pc:spChg>
        <pc:spChg chg="add del">
          <ac:chgData name="Dénes" userId="f3f680a857a6f265" providerId="LiveId" clId="{F84CE12C-3DC4-46BE-93B7-2F0303A61250}" dt="2023-09-14T11:22:43.066" v="452"/>
          <ac:spMkLst>
            <pc:docMk/>
            <pc:sldMk cId="2279225037" sldId="491"/>
            <ac:spMk id="9" creationId="{90CAC07E-D7F7-1973-CD28-1B6D9228BF7E}"/>
          </ac:spMkLst>
        </pc:spChg>
        <pc:spChg chg="add del">
          <ac:chgData name="Dénes" userId="f3f680a857a6f265" providerId="LiveId" clId="{F84CE12C-3DC4-46BE-93B7-2F0303A61250}" dt="2023-09-14T11:22:56.979" v="454"/>
          <ac:spMkLst>
            <pc:docMk/>
            <pc:sldMk cId="2279225037" sldId="491"/>
            <ac:spMk id="10" creationId="{F7C0FAA8-298B-9148-ACAC-03088B12D46A}"/>
          </ac:spMkLst>
        </pc:spChg>
      </pc:sldChg>
      <pc:sldChg chg="addSp delSp modSp add mod ord">
        <pc:chgData name="Dénes" userId="f3f680a857a6f265" providerId="LiveId" clId="{F84CE12C-3DC4-46BE-93B7-2F0303A61250}" dt="2023-09-14T11:27:32.561" v="542" actId="14100"/>
        <pc:sldMkLst>
          <pc:docMk/>
          <pc:sldMk cId="2297967847" sldId="492"/>
        </pc:sldMkLst>
        <pc:spChg chg="mod">
          <ac:chgData name="Dénes" userId="f3f680a857a6f265" providerId="LiveId" clId="{F84CE12C-3DC4-46BE-93B7-2F0303A61250}" dt="2023-09-14T09:42:33.688" v="217" actId="20577"/>
          <ac:spMkLst>
            <pc:docMk/>
            <pc:sldMk cId="2297967847" sldId="492"/>
            <ac:spMk id="2" creationId="{FC4383FA-EEB7-47D9-935D-7234D206AD1E}"/>
          </ac:spMkLst>
        </pc:spChg>
        <pc:spChg chg="add del mod">
          <ac:chgData name="Dénes" userId="f3f680a857a6f265" providerId="LiveId" clId="{F84CE12C-3DC4-46BE-93B7-2F0303A61250}" dt="2023-09-14T11:16:38.425" v="325" actId="478"/>
          <ac:spMkLst>
            <pc:docMk/>
            <pc:sldMk cId="2297967847" sldId="492"/>
            <ac:spMk id="3" creationId="{ED692570-B106-736D-F8D7-ACBE2446413F}"/>
          </ac:spMkLst>
        </pc:spChg>
        <pc:spChg chg="del mod">
          <ac:chgData name="Dénes" userId="f3f680a857a6f265" providerId="LiveId" clId="{F84CE12C-3DC4-46BE-93B7-2F0303A61250}" dt="2023-09-14T09:43:07.192" v="256" actId="478"/>
          <ac:spMkLst>
            <pc:docMk/>
            <pc:sldMk cId="2297967847" sldId="492"/>
            <ac:spMk id="4" creationId="{A6587861-B11D-83FD-A720-E9750E61B93C}"/>
          </ac:spMkLst>
        </pc:spChg>
        <pc:graphicFrameChg chg="add mod modGraphic">
          <ac:chgData name="Dénes" userId="f3f680a857a6f265" providerId="LiveId" clId="{F84CE12C-3DC4-46BE-93B7-2F0303A61250}" dt="2023-09-14T11:27:32.561" v="542" actId="14100"/>
          <ac:graphicFrameMkLst>
            <pc:docMk/>
            <pc:sldMk cId="2297967847" sldId="492"/>
            <ac:graphicFrameMk id="4" creationId="{BEE91239-8642-5A68-5F52-EE4E186EA840}"/>
          </ac:graphicFrameMkLst>
        </pc:graphicFrameChg>
      </pc:sldChg>
      <pc:sldChg chg="addSp delSp modSp add del mod">
        <pc:chgData name="Dénes" userId="f3f680a857a6f265" providerId="LiveId" clId="{F84CE12C-3DC4-46BE-93B7-2F0303A61250}" dt="2023-09-14T11:23:46.838" v="465" actId="47"/>
        <pc:sldMkLst>
          <pc:docMk/>
          <pc:sldMk cId="288459756" sldId="493"/>
        </pc:sldMkLst>
        <pc:spChg chg="mod">
          <ac:chgData name="Dénes" userId="f3f680a857a6f265" providerId="LiveId" clId="{F84CE12C-3DC4-46BE-93B7-2F0303A61250}" dt="2023-09-14T09:43:01.301" v="254" actId="20577"/>
          <ac:spMkLst>
            <pc:docMk/>
            <pc:sldMk cId="288459756" sldId="493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09:43:25.344" v="262" actId="2711"/>
          <ac:spMkLst>
            <pc:docMk/>
            <pc:sldMk cId="288459756" sldId="493"/>
            <ac:spMk id="3" creationId="{B9DB0E45-9C8D-46E2-2C18-6DDE83B86286}"/>
          </ac:spMkLst>
        </pc:spChg>
        <pc:spChg chg="del">
          <ac:chgData name="Dénes" userId="f3f680a857a6f265" providerId="LiveId" clId="{F84CE12C-3DC4-46BE-93B7-2F0303A61250}" dt="2023-09-14T09:43:22.235" v="260" actId="478"/>
          <ac:spMkLst>
            <pc:docMk/>
            <pc:sldMk cId="288459756" sldId="493"/>
            <ac:spMk id="4" creationId="{A6587861-B11D-83FD-A720-E9750E61B93C}"/>
          </ac:spMkLst>
        </pc:spChg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887337742" sldId="493"/>
        </pc:sldMkLst>
      </pc:sldChg>
      <pc:sldChg chg="modSp add mod">
        <pc:chgData name="Dénes" userId="f3f680a857a6f265" providerId="LiveId" clId="{F84CE12C-3DC4-46BE-93B7-2F0303A61250}" dt="2023-09-14T11:40:34.443" v="723" actId="20577"/>
        <pc:sldMkLst>
          <pc:docMk/>
          <pc:sldMk cId="4266219142" sldId="494"/>
        </pc:sldMkLst>
        <pc:spChg chg="mod">
          <ac:chgData name="Dénes" userId="f3f680a857a6f265" providerId="LiveId" clId="{F84CE12C-3DC4-46BE-93B7-2F0303A61250}" dt="2023-09-14T10:07:57.797" v="294" actId="20577"/>
          <ac:spMkLst>
            <pc:docMk/>
            <pc:sldMk cId="4266219142" sldId="494"/>
            <ac:spMk id="2" creationId="{FC4383FA-EEB7-47D9-935D-7234D206AD1E}"/>
          </ac:spMkLst>
        </pc:spChg>
        <pc:spChg chg="mod">
          <ac:chgData name="Dénes" userId="f3f680a857a6f265" providerId="LiveId" clId="{F84CE12C-3DC4-46BE-93B7-2F0303A61250}" dt="2023-09-14T11:40:34.443" v="723" actId="20577"/>
          <ac:spMkLst>
            <pc:docMk/>
            <pc:sldMk cId="4266219142" sldId="494"/>
            <ac:spMk id="4" creationId="{A6587861-B11D-83FD-A720-E9750E61B93C}"/>
          </ac:spMkLst>
        </pc:spChg>
      </pc:sldChg>
      <pc:sldChg chg="modSp add mod">
        <pc:chgData name="Dénes" userId="f3f680a857a6f265" providerId="LiveId" clId="{F84CE12C-3DC4-46BE-93B7-2F0303A61250}" dt="2023-09-14T11:32:05.049" v="635" actId="20577"/>
        <pc:sldMkLst>
          <pc:docMk/>
          <pc:sldMk cId="2880729840" sldId="495"/>
        </pc:sldMkLst>
        <pc:spChg chg="mod">
          <ac:chgData name="Dénes" userId="f3f680a857a6f265" providerId="LiveId" clId="{F84CE12C-3DC4-46BE-93B7-2F0303A61250}" dt="2023-09-14T11:32:05.049" v="635" actId="20577"/>
          <ac:spMkLst>
            <pc:docMk/>
            <pc:sldMk cId="2880729840" sldId="495"/>
            <ac:spMk id="2" creationId="{FC4383FA-EEB7-47D9-935D-7234D206AD1E}"/>
          </ac:spMkLst>
        </pc:spChg>
      </pc:sldChg>
      <pc:sldChg chg="modSp add mod ord">
        <pc:chgData name="Dénes" userId="f3f680a857a6f265" providerId="LiveId" clId="{F84CE12C-3DC4-46BE-93B7-2F0303A61250}" dt="2023-09-14T10:08:41.398" v="319" actId="20577"/>
        <pc:sldMkLst>
          <pc:docMk/>
          <pc:sldMk cId="2885453757" sldId="496"/>
        </pc:sldMkLst>
        <pc:spChg chg="mod">
          <ac:chgData name="Dénes" userId="f3f680a857a6f265" providerId="LiveId" clId="{F84CE12C-3DC4-46BE-93B7-2F0303A61250}" dt="2023-09-14T10:08:41.398" v="319" actId="20577"/>
          <ac:spMkLst>
            <pc:docMk/>
            <pc:sldMk cId="2885453757" sldId="496"/>
            <ac:spMk id="2" creationId="{FC4383FA-EEB7-47D9-935D-7234D206AD1E}"/>
          </ac:spMkLst>
        </pc:spChg>
      </pc:sldChg>
      <pc:sldChg chg="modSp add del mod">
        <pc:chgData name="Dénes" userId="f3f680a857a6f265" providerId="LiveId" clId="{F84CE12C-3DC4-46BE-93B7-2F0303A61250}" dt="2023-09-14T11:29:41.298" v="607" actId="207"/>
        <pc:sldMkLst>
          <pc:docMk/>
          <pc:sldMk cId="1216171475" sldId="497"/>
        </pc:sldMkLst>
        <pc:spChg chg="mod">
          <ac:chgData name="Dénes" userId="f3f680a857a6f265" providerId="LiveId" clId="{F84CE12C-3DC4-46BE-93B7-2F0303A61250}" dt="2023-09-14T11:23:53.932" v="481" actId="20577"/>
          <ac:spMkLst>
            <pc:docMk/>
            <pc:sldMk cId="1216171475" sldId="497"/>
            <ac:spMk id="2" creationId="{FC4383FA-EEB7-47D9-935D-7234D206AD1E}"/>
          </ac:spMkLst>
        </pc:spChg>
        <pc:spChg chg="mod">
          <ac:chgData name="Dénes" userId="f3f680a857a6f265" providerId="LiveId" clId="{F84CE12C-3DC4-46BE-93B7-2F0303A61250}" dt="2023-09-14T11:29:41.298" v="607" actId="207"/>
          <ac:spMkLst>
            <pc:docMk/>
            <pc:sldMk cId="1216171475" sldId="497"/>
            <ac:spMk id="3" creationId="{38015416-9D20-23C1-A08F-061A0AB69029}"/>
          </ac:spMkLst>
        </pc:spChg>
      </pc:sldChg>
      <pc:sldChg chg="add del">
        <pc:chgData name="Dénes" userId="f3f680a857a6f265" providerId="LiveId" clId="{F84CE12C-3DC4-46BE-93B7-2F0303A61250}" dt="2023-09-14T11:46:25.854" v="750"/>
        <pc:sldMkLst>
          <pc:docMk/>
          <pc:sldMk cId="142343022" sldId="498"/>
        </pc:sldMkLst>
      </pc:sldChg>
      <pc:sldChg chg="add del">
        <pc:chgData name="Dénes" userId="f3f680a857a6f265" providerId="LiveId" clId="{F84CE12C-3DC4-46BE-93B7-2F0303A61250}" dt="2023-09-14T11:46:43.042" v="753" actId="47"/>
        <pc:sldMkLst>
          <pc:docMk/>
          <pc:sldMk cId="539071787" sldId="498"/>
        </pc:sldMkLst>
      </pc:sldChg>
      <pc:sldChg chg="add">
        <pc:chgData name="Dénes" userId="f3f680a857a6f265" providerId="LiveId" clId="{F84CE12C-3DC4-46BE-93B7-2F0303A61250}" dt="2023-09-14T11:52:50.530" v="827"/>
        <pc:sldMkLst>
          <pc:docMk/>
          <pc:sldMk cId="3596081372" sldId="498"/>
        </pc:sldMkLst>
      </pc:sldChg>
      <pc:sldChg chg="add del">
        <pc:chgData name="Dénes" userId="f3f680a857a6f265" providerId="LiveId" clId="{F84CE12C-3DC4-46BE-93B7-2F0303A61250}" dt="2023-09-14T11:52:50.488" v="826"/>
        <pc:sldMkLst>
          <pc:docMk/>
          <pc:sldMk cId="4214455707" sldId="498"/>
        </pc:sldMkLst>
      </pc:sldChg>
      <pc:sldChg chg="add del setBg">
        <pc:chgData name="Dénes" userId="f3f680a857a6f265" providerId="LiveId" clId="{F84CE12C-3DC4-46BE-93B7-2F0303A61250}" dt="2023-09-14T11:46:25.854" v="750"/>
        <pc:sldMkLst>
          <pc:docMk/>
          <pc:sldMk cId="1566978633" sldId="499"/>
        </pc:sldMkLst>
      </pc:sldChg>
      <pc:sldChg chg="add del">
        <pc:chgData name="Dénes" userId="f3f680a857a6f265" providerId="LiveId" clId="{F84CE12C-3DC4-46BE-93B7-2F0303A61250}" dt="2023-09-14T11:46:40.747" v="752" actId="47"/>
        <pc:sldMkLst>
          <pc:docMk/>
          <pc:sldMk cId="1812867579" sldId="49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338296468" sldId="49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611068712" sldId="500"/>
        </pc:sldMkLst>
      </pc:sldChg>
      <pc:sldChg chg="add del setBg">
        <pc:chgData name="Dénes" userId="f3f680a857a6f265" providerId="LiveId" clId="{F84CE12C-3DC4-46BE-93B7-2F0303A61250}" dt="2023-09-14T11:52:50.488" v="826"/>
        <pc:sldMkLst>
          <pc:docMk/>
          <pc:sldMk cId="776161271" sldId="501"/>
        </pc:sldMkLst>
      </pc:sldChg>
      <pc:sldChg chg="add">
        <pc:chgData name="Dénes" userId="f3f680a857a6f265" providerId="LiveId" clId="{F84CE12C-3DC4-46BE-93B7-2F0303A61250}" dt="2023-09-14T11:52:50.530" v="827"/>
        <pc:sldMkLst>
          <pc:docMk/>
          <pc:sldMk cId="2148734323" sldId="501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742443480" sldId="502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199540335" sldId="503"/>
        </pc:sldMkLst>
      </pc:sldChg>
      <pc:sldChg chg="add del setBg">
        <pc:chgData name="Dénes" userId="f3f680a857a6f265" providerId="LiveId" clId="{F84CE12C-3DC4-46BE-93B7-2F0303A61250}" dt="2023-09-14T09:42:07.927" v="203" actId="47"/>
        <pc:sldMkLst>
          <pc:docMk/>
          <pc:sldMk cId="2011519923" sldId="504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158374615" sldId="504"/>
        </pc:sldMkLst>
      </pc:sldChg>
      <pc:sldChg chg="addSp delSp modSp add del mod">
        <pc:chgData name="Dénes" userId="f3f680a857a6f265" providerId="LiveId" clId="{F84CE12C-3DC4-46BE-93B7-2F0303A61250}" dt="2023-09-14T09:42:14.812" v="205" actId="47"/>
        <pc:sldMkLst>
          <pc:docMk/>
          <pc:sldMk cId="2015727005" sldId="505"/>
        </pc:sldMkLst>
        <pc:spChg chg="add del mod">
          <ac:chgData name="Dénes" userId="f3f680a857a6f265" providerId="LiveId" clId="{F84CE12C-3DC4-46BE-93B7-2F0303A61250}" dt="2023-09-14T09:42:12.977" v="204" actId="21"/>
          <ac:spMkLst>
            <pc:docMk/>
            <pc:sldMk cId="2015727005" sldId="505"/>
            <ac:spMk id="3" creationId="{84209CC8-C381-25BF-EB7B-E30C933AD56F}"/>
          </ac:spMkLst>
        </pc:spChg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930259292" sldId="505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63395212" sldId="506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562328186" sldId="507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746662692" sldId="50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407761938" sldId="50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924339747" sldId="510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22112162" sldId="511"/>
        </pc:sldMkLst>
      </pc:sldChg>
      <pc:sldChg chg="addSp delSp modSp add mod">
        <pc:chgData name="Dénes" userId="f3f680a857a6f265" providerId="LiveId" clId="{F84CE12C-3DC4-46BE-93B7-2F0303A61250}" dt="2023-09-14T11:54:42.826" v="909" actId="1076"/>
        <pc:sldMkLst>
          <pc:docMk/>
          <pc:sldMk cId="1643953318" sldId="512"/>
        </pc:sldMkLst>
        <pc:spChg chg="mod">
          <ac:chgData name="Dénes" userId="f3f680a857a6f265" providerId="LiveId" clId="{F84CE12C-3DC4-46BE-93B7-2F0303A61250}" dt="2023-09-14T11:53:29.830" v="861" actId="1076"/>
          <ac:spMkLst>
            <pc:docMk/>
            <pc:sldMk cId="1643953318" sldId="512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54:39.051" v="908" actId="14100"/>
          <ac:spMkLst>
            <pc:docMk/>
            <pc:sldMk cId="1643953318" sldId="512"/>
            <ac:spMk id="3" creationId="{C4C687C2-D06D-BAAB-4C5D-BFCACC2E8163}"/>
          </ac:spMkLst>
        </pc:spChg>
        <pc:spChg chg="mod">
          <ac:chgData name="Dénes" userId="f3f680a857a6f265" providerId="LiveId" clId="{F84CE12C-3DC4-46BE-93B7-2F0303A61250}" dt="2023-09-14T11:53:29.830" v="861" actId="1076"/>
          <ac:spMkLst>
            <pc:docMk/>
            <pc:sldMk cId="1643953318" sldId="512"/>
            <ac:spMk id="4" creationId="{C38115DA-F588-5E83-BA9C-215DF49205F4}"/>
          </ac:spMkLst>
        </pc:spChg>
        <pc:spChg chg="add del mod">
          <ac:chgData name="Dénes" userId="f3f680a857a6f265" providerId="LiveId" clId="{F84CE12C-3DC4-46BE-93B7-2F0303A61250}" dt="2023-09-14T11:54:07.471" v="900" actId="478"/>
          <ac:spMkLst>
            <pc:docMk/>
            <pc:sldMk cId="1643953318" sldId="512"/>
            <ac:spMk id="6" creationId="{27357A51-5626-9DF8-FB63-4C7E8E8D7472}"/>
          </ac:spMkLst>
        </pc:spChg>
        <pc:spChg chg="add mod">
          <ac:chgData name="Dénes" userId="f3f680a857a6f265" providerId="LiveId" clId="{F84CE12C-3DC4-46BE-93B7-2F0303A61250}" dt="2023-09-14T11:54:42.826" v="909" actId="1076"/>
          <ac:spMkLst>
            <pc:docMk/>
            <pc:sldMk cId="1643953318" sldId="512"/>
            <ac:spMk id="7" creationId="{9553A9D7-D224-E0C2-9353-617FBD4DC799}"/>
          </ac:spMkLst>
        </pc:spChg>
      </pc:sldChg>
      <pc:sldChg chg="modSp add mod">
        <pc:chgData name="Dénes" userId="f3f680a857a6f265" providerId="LiveId" clId="{F84CE12C-3DC4-46BE-93B7-2F0303A61250}" dt="2023-09-14T11:55:05.061" v="934" actId="20577"/>
        <pc:sldMkLst>
          <pc:docMk/>
          <pc:sldMk cId="1335822625" sldId="513"/>
        </pc:sldMkLst>
        <pc:spChg chg="mod">
          <ac:chgData name="Dénes" userId="f3f680a857a6f265" providerId="LiveId" clId="{F84CE12C-3DC4-46BE-93B7-2F0303A61250}" dt="2023-09-14T11:55:05.061" v="934" actId="20577"/>
          <ac:spMkLst>
            <pc:docMk/>
            <pc:sldMk cId="1335822625" sldId="513"/>
            <ac:spMk id="3" creationId="{C4C687C2-D06D-BAAB-4C5D-BFCACC2E8163}"/>
          </ac:spMkLst>
        </pc:spChg>
      </pc:sldChg>
      <pc:sldChg chg="add del setBg">
        <pc:chgData name="Dénes" userId="f3f680a857a6f265" providerId="LiveId" clId="{F84CE12C-3DC4-46BE-93B7-2F0303A61250}" dt="2023-09-14T11:54:58.304" v="912"/>
        <pc:sldMkLst>
          <pc:docMk/>
          <pc:sldMk cId="3512609258" sldId="513"/>
        </pc:sldMkLst>
      </pc:sldChg>
      <pc:sldChg chg="add del setBg">
        <pc:chgData name="Dénes" userId="f3f680a857a6f265" providerId="LiveId" clId="{F84CE12C-3DC4-46BE-93B7-2F0303A61250}" dt="2023-09-14T11:55:45.003" v="936"/>
        <pc:sldMkLst>
          <pc:docMk/>
          <pc:sldMk cId="580604076" sldId="514"/>
        </pc:sldMkLst>
      </pc:sldChg>
      <pc:sldChg chg="modSp add mod">
        <pc:chgData name="Dénes" userId="f3f680a857a6f265" providerId="LiveId" clId="{F84CE12C-3DC4-46BE-93B7-2F0303A61250}" dt="2023-09-14T11:55:49.851" v="947" actId="20577"/>
        <pc:sldMkLst>
          <pc:docMk/>
          <pc:sldMk cId="3678937028" sldId="514"/>
        </pc:sldMkLst>
        <pc:spChg chg="mod">
          <ac:chgData name="Dénes" userId="f3f680a857a6f265" providerId="LiveId" clId="{F84CE12C-3DC4-46BE-93B7-2F0303A61250}" dt="2023-09-14T11:55:49.851" v="947" actId="20577"/>
          <ac:spMkLst>
            <pc:docMk/>
            <pc:sldMk cId="3678937028" sldId="514"/>
            <ac:spMk id="3" creationId="{C4C687C2-D06D-BAAB-4C5D-BFCACC2E8163}"/>
          </ac:spMkLst>
        </pc:spChg>
      </pc:sldChg>
      <pc:sldChg chg="add del setBg">
        <pc:chgData name="Dénes" userId="f3f680a857a6f265" providerId="LiveId" clId="{F84CE12C-3DC4-46BE-93B7-2F0303A61250}" dt="2023-09-14T11:57:23.698" v="952"/>
        <pc:sldMkLst>
          <pc:docMk/>
          <pc:sldMk cId="140558339" sldId="515"/>
        </pc:sldMkLst>
      </pc:sldChg>
      <pc:sldChg chg="add del setBg">
        <pc:chgData name="Dénes" userId="f3f680a857a6f265" providerId="LiveId" clId="{F84CE12C-3DC4-46BE-93B7-2F0303A61250}" dt="2023-09-14T11:57:23.698" v="952"/>
        <pc:sldMkLst>
          <pc:docMk/>
          <pc:sldMk cId="1599196781" sldId="516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710739805" sldId="517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1366609173" sldId="518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657731013" sldId="519"/>
        </pc:sldMkLst>
      </pc:sldChg>
      <pc:sldChg chg="add">
        <pc:chgData name="Dénes" userId="f3f680a857a6f265" providerId="LiveId" clId="{F84CE12C-3DC4-46BE-93B7-2F0303A61250}" dt="2023-09-14T11:59:16.411" v="965"/>
        <pc:sldMkLst>
          <pc:docMk/>
          <pc:sldMk cId="1878067780" sldId="520"/>
        </pc:sldMkLst>
      </pc:sldChg>
      <pc:sldChg chg="add del setBg">
        <pc:chgData name="Dénes" userId="f3f680a857a6f265" providerId="LiveId" clId="{F84CE12C-3DC4-46BE-93B7-2F0303A61250}" dt="2023-09-14T11:59:16.353" v="964"/>
        <pc:sldMkLst>
          <pc:docMk/>
          <pc:sldMk cId="3692935354" sldId="520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3836991197" sldId="521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3685525366" sldId="522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4054300989" sldId="523"/>
        </pc:sldMkLst>
      </pc:sldChg>
      <pc:sldChg chg="add del setBg">
        <pc:chgData name="Dénes" userId="f3f680a857a6f265" providerId="LiveId" clId="{F84CE12C-3DC4-46BE-93B7-2F0303A61250}" dt="2023-09-14T11:59:16.353" v="964"/>
        <pc:sldMkLst>
          <pc:docMk/>
          <pc:sldMk cId="115047694" sldId="524"/>
        </pc:sldMkLst>
      </pc:sldChg>
      <pc:sldChg chg="add">
        <pc:chgData name="Dénes" userId="f3f680a857a6f265" providerId="LiveId" clId="{F84CE12C-3DC4-46BE-93B7-2F0303A61250}" dt="2023-09-14T11:59:16.411" v="965"/>
        <pc:sldMkLst>
          <pc:docMk/>
          <pc:sldMk cId="1418451723" sldId="524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4140811817" sldId="525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811389124" sldId="526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094762871" sldId="527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1371022396" sldId="528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398204450" sldId="529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965399229" sldId="530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3392929952" sldId="531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1999071343" sldId="532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3129685228" sldId="533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437192248" sldId="534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629722573" sldId="535"/>
        </pc:sldMkLst>
      </pc:sldChg>
      <pc:sldChg chg="add">
        <pc:chgData name="Dénes" userId="f3f680a857a6f265" providerId="LiveId" clId="{F84CE12C-3DC4-46BE-93B7-2F0303A61250}" dt="2023-09-14T12:01:06.019" v="968"/>
        <pc:sldMkLst>
          <pc:docMk/>
          <pc:sldMk cId="3752307292" sldId="536"/>
        </pc:sldMkLst>
      </pc:sldChg>
      <pc:sldChg chg="add del setBg">
        <pc:chgData name="Dénes" userId="f3f680a857a6f265" providerId="LiveId" clId="{F84CE12C-3DC4-46BE-93B7-2F0303A61250}" dt="2023-09-14T12:01:05.994" v="967"/>
        <pc:sldMkLst>
          <pc:docMk/>
          <pc:sldMk cId="4231639776" sldId="536"/>
        </pc:sldMkLst>
      </pc:sldChg>
      <pc:sldChg chg="add">
        <pc:chgData name="Dénes" userId="f3f680a857a6f265" providerId="LiveId" clId="{F84CE12C-3DC4-46BE-93B7-2F0303A61250}" dt="2023-09-14T12:01:06.019" v="968"/>
        <pc:sldMkLst>
          <pc:docMk/>
          <pc:sldMk cId="601637359" sldId="537"/>
        </pc:sldMkLst>
      </pc:sldChg>
      <pc:sldChg chg="add del setBg">
        <pc:chgData name="Dénes" userId="f3f680a857a6f265" providerId="LiveId" clId="{F84CE12C-3DC4-46BE-93B7-2F0303A61250}" dt="2023-09-14T12:01:05.994" v="967"/>
        <pc:sldMkLst>
          <pc:docMk/>
          <pc:sldMk cId="4154235408" sldId="537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196971036" sldId="538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1721117172" sldId="539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2729759038" sldId="540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552342405" sldId="541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2482482272" sldId="542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518087419" sldId="543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4172299651" sldId="544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2412645442" sldId="545"/>
        </pc:sldMkLst>
      </pc:sldChg>
      <pc:sldChg chg="add del setBg">
        <pc:chgData name="Dénes" userId="f3f680a857a6f265" providerId="LiveId" clId="{F84CE12C-3DC4-46BE-93B7-2F0303A61250}" dt="2023-09-14T12:01:15.480" v="970"/>
        <pc:sldMkLst>
          <pc:docMk/>
          <pc:sldMk cId="998883645" sldId="546"/>
        </pc:sldMkLst>
      </pc:sldChg>
      <pc:sldChg chg="add ord">
        <pc:chgData name="Dénes" userId="f3f680a857a6f265" providerId="LiveId" clId="{F84CE12C-3DC4-46BE-93B7-2F0303A61250}" dt="2023-09-14T12:02:00.144" v="1002"/>
        <pc:sldMkLst>
          <pc:docMk/>
          <pc:sldMk cId="1518353975" sldId="546"/>
        </pc:sldMkLst>
      </pc:sldChg>
      <pc:sldChg chg="modSp add mod">
        <pc:chgData name="Dénes" userId="f3f680a857a6f265" providerId="LiveId" clId="{F84CE12C-3DC4-46BE-93B7-2F0303A61250}" dt="2023-09-14T12:03:06.453" v="1038" actId="20577"/>
        <pc:sldMkLst>
          <pc:docMk/>
          <pc:sldMk cId="2301841930" sldId="547"/>
        </pc:sldMkLst>
        <pc:spChg chg="mod">
          <ac:chgData name="Dénes" userId="f3f680a857a6f265" providerId="LiveId" clId="{F84CE12C-3DC4-46BE-93B7-2F0303A61250}" dt="2023-09-14T12:02:27.202" v="1015" actId="20577"/>
          <ac:spMkLst>
            <pc:docMk/>
            <pc:sldMk cId="2301841930" sldId="547"/>
            <ac:spMk id="4" creationId="{4C284FAE-C4EC-6DEB-4AD9-B776AAB558B2}"/>
          </ac:spMkLst>
        </pc:spChg>
        <pc:spChg chg="mod">
          <ac:chgData name="Dénes" userId="f3f680a857a6f265" providerId="LiveId" clId="{F84CE12C-3DC4-46BE-93B7-2F0303A61250}" dt="2023-09-14T12:03:06.453" v="1038" actId="20577"/>
          <ac:spMkLst>
            <pc:docMk/>
            <pc:sldMk cId="2301841930" sldId="547"/>
            <ac:spMk id="6" creationId="{AAD6D60D-5F0B-1CD3-980D-817287EBE9BD}"/>
          </ac:spMkLst>
        </pc:spChg>
      </pc:sldChg>
      <pc:sldChg chg="add del setBg">
        <pc:chgData name="Dénes" userId="f3f680a857a6f265" providerId="LiveId" clId="{F84CE12C-3DC4-46BE-93B7-2F0303A61250}" dt="2023-09-14T12:02:23.121" v="1004"/>
        <pc:sldMkLst>
          <pc:docMk/>
          <pc:sldMk cId="2542636311" sldId="547"/>
        </pc:sldMkLst>
      </pc:sldChg>
      <pc:sldChg chg="modSp add mod">
        <pc:chgData name="Dénes" userId="f3f680a857a6f265" providerId="LiveId" clId="{F84CE12C-3DC4-46BE-93B7-2F0303A61250}" dt="2023-09-14T12:02:57.239" v="1034" actId="20577"/>
        <pc:sldMkLst>
          <pc:docMk/>
          <pc:sldMk cId="1424321118" sldId="548"/>
        </pc:sldMkLst>
        <pc:spChg chg="mod">
          <ac:chgData name="Dénes" userId="f3f680a857a6f265" providerId="LiveId" clId="{F84CE12C-3DC4-46BE-93B7-2F0303A61250}" dt="2023-09-14T12:02:50.961" v="1026" actId="20577"/>
          <ac:spMkLst>
            <pc:docMk/>
            <pc:sldMk cId="1424321118" sldId="548"/>
            <ac:spMk id="4" creationId="{4C284FAE-C4EC-6DEB-4AD9-B776AAB558B2}"/>
          </ac:spMkLst>
        </pc:spChg>
        <pc:spChg chg="mod">
          <ac:chgData name="Dénes" userId="f3f680a857a6f265" providerId="LiveId" clId="{F84CE12C-3DC4-46BE-93B7-2F0303A61250}" dt="2023-09-14T12:02:57.239" v="1034" actId="20577"/>
          <ac:spMkLst>
            <pc:docMk/>
            <pc:sldMk cId="1424321118" sldId="548"/>
            <ac:spMk id="6" creationId="{AAD6D60D-5F0B-1CD3-980D-817287EBE9BD}"/>
          </ac:spMkLst>
        </pc:spChg>
      </pc:sldChg>
      <pc:sldChg chg="add del setBg">
        <pc:chgData name="Dénes" userId="f3f680a857a6f265" providerId="LiveId" clId="{F84CE12C-3DC4-46BE-93B7-2F0303A61250}" dt="2023-09-14T12:02:45.783" v="1021"/>
        <pc:sldMkLst>
          <pc:docMk/>
          <pc:sldMk cId="3052159817" sldId="548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678001719" sldId="549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41572654" sldId="550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763230674" sldId="551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841094970" sldId="552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533653299" sldId="553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035066022" sldId="554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585730633" sldId="555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421415077" sldId="556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2375528992" sldId="557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2158088739" sldId="558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840018987" sldId="559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938956679" sldId="560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4167726172" sldId="561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671343610" sldId="562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2189748569" sldId="563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044552965" sldId="564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909984589" sldId="565"/>
        </pc:sldMkLst>
      </pc:sldChg>
      <pc:sldChg chg="addSp delSp add del mod setBg">
        <pc:chgData name="Dénes" userId="f3f680a857a6f265" providerId="LiveId" clId="{F84CE12C-3DC4-46BE-93B7-2F0303A61250}" dt="2023-09-14T12:05:19.184" v="1043" actId="22"/>
        <pc:sldMkLst>
          <pc:docMk/>
          <pc:sldMk cId="1246735829" sldId="566"/>
        </pc:sldMkLst>
        <pc:picChg chg="add del">
          <ac:chgData name="Dénes" userId="f3f680a857a6f265" providerId="LiveId" clId="{F84CE12C-3DC4-46BE-93B7-2F0303A61250}" dt="2023-09-14T12:05:19.184" v="1043" actId="22"/>
          <ac:picMkLst>
            <pc:docMk/>
            <pc:sldMk cId="1246735829" sldId="566"/>
            <ac:picMk id="6" creationId="{7AD52E96-BAB3-158B-9531-5F3D356E1D48}"/>
          </ac:picMkLst>
        </pc:picChg>
      </pc:sldChg>
      <pc:sldChg chg="addSp modSp add mod">
        <pc:chgData name="Dénes" userId="f3f680a857a6f265" providerId="LiveId" clId="{F84CE12C-3DC4-46BE-93B7-2F0303A61250}" dt="2023-09-14T12:06:18.609" v="1112" actId="20577"/>
        <pc:sldMkLst>
          <pc:docMk/>
          <pc:sldMk cId="2105519805" sldId="567"/>
        </pc:sldMkLst>
        <pc:spChg chg="add mod">
          <ac:chgData name="Dénes" userId="f3f680a857a6f265" providerId="LiveId" clId="{F84CE12C-3DC4-46BE-93B7-2F0303A61250}" dt="2023-09-14T12:06:08.385" v="1100" actId="20577"/>
          <ac:spMkLst>
            <pc:docMk/>
            <pc:sldMk cId="2105519805" sldId="567"/>
            <ac:spMk id="4" creationId="{813205DA-8BB1-7113-87FB-93267E22AC6B}"/>
          </ac:spMkLst>
        </pc:spChg>
        <pc:spChg chg="add mod">
          <ac:chgData name="Dénes" userId="f3f680a857a6f265" providerId="LiveId" clId="{F84CE12C-3DC4-46BE-93B7-2F0303A61250}" dt="2023-09-14T12:06:18.609" v="1112" actId="20577"/>
          <ac:spMkLst>
            <pc:docMk/>
            <pc:sldMk cId="2105519805" sldId="567"/>
            <ac:spMk id="6" creationId="{AA6B6660-8887-B6A1-A7E4-EA817A2F49D2}"/>
          </ac:spMkLst>
        </pc:spChg>
      </pc:sldChg>
      <pc:sldChg chg="modSp add mod">
        <pc:chgData name="Dénes" userId="f3f680a857a6f265" providerId="LiveId" clId="{F84CE12C-3DC4-46BE-93B7-2F0303A61250}" dt="2023-09-14T12:06:46.158" v="1144" actId="20577"/>
        <pc:sldMkLst>
          <pc:docMk/>
          <pc:sldMk cId="1058933024" sldId="568"/>
        </pc:sldMkLst>
        <pc:spChg chg="mod">
          <ac:chgData name="Dénes" userId="f3f680a857a6f265" providerId="LiveId" clId="{F84CE12C-3DC4-46BE-93B7-2F0303A61250}" dt="2023-09-14T12:06:46.158" v="1144" actId="20577"/>
          <ac:spMkLst>
            <pc:docMk/>
            <pc:sldMk cId="1058933024" sldId="568"/>
            <ac:spMk id="4" creationId="{813205DA-8BB1-7113-87FB-93267E22AC6B}"/>
          </ac:spMkLst>
        </pc:spChg>
      </pc:sldChg>
      <pc:sldChg chg="add del setBg">
        <pc:chgData name="Dénes" userId="f3f680a857a6f265" providerId="LiveId" clId="{F84CE12C-3DC4-46BE-93B7-2F0303A61250}" dt="2023-09-14T12:06:33.960" v="1114"/>
        <pc:sldMkLst>
          <pc:docMk/>
          <pc:sldMk cId="4147046530" sldId="568"/>
        </pc:sldMkLst>
      </pc:sldChg>
      <pc:sldChg chg="addSp delSp modSp add mod">
        <pc:chgData name="Dénes" userId="f3f680a857a6f265" providerId="LiveId" clId="{F84CE12C-3DC4-46BE-93B7-2F0303A61250}" dt="2023-09-14T12:07:17.432" v="1157" actId="20577"/>
        <pc:sldMkLst>
          <pc:docMk/>
          <pc:sldMk cId="1360297229" sldId="569"/>
        </pc:sldMkLst>
        <pc:spChg chg="del">
          <ac:chgData name="Dénes" userId="f3f680a857a6f265" providerId="LiveId" clId="{F84CE12C-3DC4-46BE-93B7-2F0303A61250}" dt="2023-09-14T12:07:06.090" v="1148" actId="478"/>
          <ac:spMkLst>
            <pc:docMk/>
            <pc:sldMk cId="1360297229" sldId="569"/>
            <ac:spMk id="2" creationId="{FC4383FA-EEB7-47D9-935D-7234D206AD1E}"/>
          </ac:spMkLst>
        </pc:spChg>
        <pc:spChg chg="mod">
          <ac:chgData name="Dénes" userId="f3f680a857a6f265" providerId="LiveId" clId="{F84CE12C-3DC4-46BE-93B7-2F0303A61250}" dt="2023-09-14T12:07:17.432" v="1157" actId="20577"/>
          <ac:spMkLst>
            <pc:docMk/>
            <pc:sldMk cId="1360297229" sldId="569"/>
            <ac:spMk id="3" creationId="{6F9B4B59-5D5E-A3BC-BAC7-F1E81A8F2998}"/>
          </ac:spMkLst>
        </pc:spChg>
        <pc:spChg chg="del mod">
          <ac:chgData name="Dénes" userId="f3f680a857a6f265" providerId="LiveId" clId="{F84CE12C-3DC4-46BE-93B7-2F0303A61250}" dt="2023-09-14T12:07:13.783" v="1154" actId="478"/>
          <ac:spMkLst>
            <pc:docMk/>
            <pc:sldMk cId="1360297229" sldId="569"/>
            <ac:spMk id="4" creationId="{813205DA-8BB1-7113-87FB-93267E22AC6B}"/>
          </ac:spMkLst>
        </pc:spChg>
        <pc:spChg chg="del">
          <ac:chgData name="Dénes" userId="f3f680a857a6f265" providerId="LiveId" clId="{F84CE12C-3DC4-46BE-93B7-2F0303A61250}" dt="2023-09-14T12:07:15.649" v="1155" actId="478"/>
          <ac:spMkLst>
            <pc:docMk/>
            <pc:sldMk cId="1360297229" sldId="569"/>
            <ac:spMk id="6" creationId="{AA6B6660-8887-B6A1-A7E4-EA817A2F49D2}"/>
          </ac:spMkLst>
        </pc:spChg>
        <pc:spChg chg="add del mod">
          <ac:chgData name="Dénes" userId="f3f680a857a6f265" providerId="LiveId" clId="{F84CE12C-3DC4-46BE-93B7-2F0303A61250}" dt="2023-09-14T12:07:10.554" v="1151" actId="478"/>
          <ac:spMkLst>
            <pc:docMk/>
            <pc:sldMk cId="1360297229" sldId="569"/>
            <ac:spMk id="8" creationId="{AD0957D6-6992-4649-9E0C-6A970B9278AC}"/>
          </ac:spMkLst>
        </pc:spChg>
        <pc:spChg chg="add del mod">
          <ac:chgData name="Dénes" userId="f3f680a857a6f265" providerId="LiveId" clId="{F84CE12C-3DC4-46BE-93B7-2F0303A61250}" dt="2023-09-14T12:07:07.393" v="1150"/>
          <ac:spMkLst>
            <pc:docMk/>
            <pc:sldMk cId="1360297229" sldId="569"/>
            <ac:spMk id="9" creationId="{73EE9006-03FD-F361-8604-DC1BDD637EE6}"/>
          </ac:spMkLst>
        </pc:spChg>
        <pc:spChg chg="add mod">
          <ac:chgData name="Dénes" userId="f3f680a857a6f265" providerId="LiveId" clId="{F84CE12C-3DC4-46BE-93B7-2F0303A61250}" dt="2023-09-14T12:07:10.926" v="1152"/>
          <ac:spMkLst>
            <pc:docMk/>
            <pc:sldMk cId="1360297229" sldId="569"/>
            <ac:spMk id="10" creationId="{0CFE3747-1FBF-E8B2-00EB-A39708C95920}"/>
          </ac:spMkLst>
        </pc:spChg>
      </pc:sldChg>
      <pc:sldChg chg="add del setBg">
        <pc:chgData name="Dénes" userId="f3f680a857a6f265" providerId="LiveId" clId="{F84CE12C-3DC4-46BE-93B7-2F0303A61250}" dt="2023-09-14T12:06:54.915" v="1146"/>
        <pc:sldMkLst>
          <pc:docMk/>
          <pc:sldMk cId="3149339382" sldId="569"/>
        </pc:sldMkLst>
      </pc:sldChg>
      <pc:sldChg chg="addSp delSp modSp add mod">
        <pc:chgData name="Dénes" userId="f3f680a857a6f265" providerId="LiveId" clId="{F84CE12C-3DC4-46BE-93B7-2F0303A61250}" dt="2023-09-14T12:08:48.784" v="1184"/>
        <pc:sldMkLst>
          <pc:docMk/>
          <pc:sldMk cId="2440093772" sldId="570"/>
        </pc:sldMkLst>
        <pc:spChg chg="add mod">
          <ac:chgData name="Dénes" userId="f3f680a857a6f265" providerId="LiveId" clId="{F84CE12C-3DC4-46BE-93B7-2F0303A61250}" dt="2023-09-14T12:08:48.784" v="1184"/>
          <ac:spMkLst>
            <pc:docMk/>
            <pc:sldMk cId="2440093772" sldId="570"/>
            <ac:spMk id="4" creationId="{4AB1B967-B042-E14F-A44A-3F8F44C16EC0}"/>
          </ac:spMkLst>
        </pc:spChg>
        <pc:spChg chg="add mod">
          <ac:chgData name="Dénes" userId="f3f680a857a6f265" providerId="LiveId" clId="{F84CE12C-3DC4-46BE-93B7-2F0303A61250}" dt="2023-09-14T12:08:10.944" v="1159"/>
          <ac:spMkLst>
            <pc:docMk/>
            <pc:sldMk cId="2440093772" sldId="570"/>
            <ac:spMk id="6" creationId="{8151A748-515C-D2C9-5E2F-858C0E9A2E9B}"/>
          </ac:spMkLst>
        </pc:spChg>
        <pc:picChg chg="add del">
          <ac:chgData name="Dénes" userId="f3f680a857a6f265" providerId="LiveId" clId="{F84CE12C-3DC4-46BE-93B7-2F0303A61250}" dt="2023-09-14T12:08:16.615" v="1161" actId="22"/>
          <ac:picMkLst>
            <pc:docMk/>
            <pc:sldMk cId="2440093772" sldId="570"/>
            <ac:picMk id="8" creationId="{E8A340BA-DF2C-5DE5-A699-1D9C03E074D7}"/>
          </ac:picMkLst>
        </pc:picChg>
      </pc:sldChg>
      <pc:sldChg chg="add">
        <pc:chgData name="Dénes" userId="f3f680a857a6f265" providerId="LiveId" clId="{F84CE12C-3DC4-46BE-93B7-2F0303A61250}" dt="2023-09-14T12:08:25.278" v="1164"/>
        <pc:sldMkLst>
          <pc:docMk/>
          <pc:sldMk cId="1653503815" sldId="571"/>
        </pc:sldMkLst>
      </pc:sldChg>
      <pc:sldChg chg="add del setBg">
        <pc:chgData name="Dénes" userId="f3f680a857a6f265" providerId="LiveId" clId="{F84CE12C-3DC4-46BE-93B7-2F0303A61250}" dt="2023-09-14T12:08:25.172" v="1163"/>
        <pc:sldMkLst>
          <pc:docMk/>
          <pc:sldMk cId="2884707691" sldId="571"/>
        </pc:sldMkLst>
      </pc:sldChg>
      <pc:sldChg chg="add">
        <pc:chgData name="Dénes" userId="f3f680a857a6f265" providerId="LiveId" clId="{F84CE12C-3DC4-46BE-93B7-2F0303A61250}" dt="2023-09-14T12:08:25.278" v="1164"/>
        <pc:sldMkLst>
          <pc:docMk/>
          <pc:sldMk cId="1098535393" sldId="572"/>
        </pc:sldMkLst>
      </pc:sldChg>
      <pc:sldChg chg="add del setBg">
        <pc:chgData name="Dénes" userId="f3f680a857a6f265" providerId="LiveId" clId="{F84CE12C-3DC4-46BE-93B7-2F0303A61250}" dt="2023-09-14T12:08:25.172" v="1163"/>
        <pc:sldMkLst>
          <pc:docMk/>
          <pc:sldMk cId="3035377570" sldId="572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282864340" sldId="573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856053704" sldId="574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966100698" sldId="575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785251360" sldId="576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648149650" sldId="577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213433126" sldId="578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234710729" sldId="579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583315060" sldId="580"/>
        </pc:sldMkLst>
      </pc:sldChg>
      <pc:sldChg chg="add">
        <pc:chgData name="Dénes" userId="f3f680a857a6f265" providerId="LiveId" clId="{F84CE12C-3DC4-46BE-93B7-2F0303A61250}" dt="2023-09-14T12:08:25.278" v="1164"/>
        <pc:sldMkLst>
          <pc:docMk/>
          <pc:sldMk cId="72209268" sldId="581"/>
        </pc:sldMkLst>
      </pc:sldChg>
      <pc:sldChg chg="add del setBg">
        <pc:chgData name="Dénes" userId="f3f680a857a6f265" providerId="LiveId" clId="{F84CE12C-3DC4-46BE-93B7-2F0303A61250}" dt="2023-09-14T12:08:25.172" v="1163"/>
        <pc:sldMkLst>
          <pc:docMk/>
          <pc:sldMk cId="870949449" sldId="581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172022794" sldId="582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437206304" sldId="583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72939313" sldId="584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284599552" sldId="585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682413280" sldId="586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293932739" sldId="587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547450586" sldId="588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270993883" sldId="589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734167973" sldId="590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911904420" sldId="591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927289086" sldId="592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004862871" sldId="593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632224661" sldId="594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094883228" sldId="595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579085992" sldId="596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925727134" sldId="597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284488536" sldId="598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956501485" sldId="599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408728460" sldId="600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898095728" sldId="601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451544127" sldId="602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561152640" sldId="603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291507706" sldId="604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101523271" sldId="605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340139272" sldId="606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105655249" sldId="607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323244745" sldId="608"/>
        </pc:sldMkLst>
      </pc:sldChg>
      <pc:sldChg chg="modSp add mod ord">
        <pc:chgData name="Dénes" userId="f3f680a857a6f265" providerId="LiveId" clId="{F84CE12C-3DC4-46BE-93B7-2F0303A61250}" dt="2023-09-14T12:11:23.951" v="1204" actId="20577"/>
        <pc:sldMkLst>
          <pc:docMk/>
          <pc:sldMk cId="708627582" sldId="609"/>
        </pc:sldMkLst>
        <pc:spChg chg="mod">
          <ac:chgData name="Dénes" userId="f3f680a857a6f265" providerId="LiveId" clId="{F84CE12C-3DC4-46BE-93B7-2F0303A61250}" dt="2023-09-14T12:11:23.951" v="1204" actId="20577"/>
          <ac:spMkLst>
            <pc:docMk/>
            <pc:sldMk cId="708627582" sldId="609"/>
            <ac:spMk id="4" creationId="{4AB1B967-B042-E14F-A44A-3F8F44C16EC0}"/>
          </ac:spMkLst>
        </pc:spChg>
      </pc:sldChg>
      <pc:sldChg chg="add">
        <pc:chgData name="Dénes" userId="f3f680a857a6f265" providerId="LiveId" clId="{F84CE12C-3DC4-46BE-93B7-2F0303A61250}" dt="2023-09-14T12:11:33.440" v="1207"/>
        <pc:sldMkLst>
          <pc:docMk/>
          <pc:sldMk cId="1717226998" sldId="610"/>
        </pc:sldMkLst>
      </pc:sldChg>
      <pc:sldChg chg="add del setBg">
        <pc:chgData name="Dénes" userId="f3f680a857a6f265" providerId="LiveId" clId="{F84CE12C-3DC4-46BE-93B7-2F0303A61250}" dt="2023-09-14T12:11:33.383" v="1206"/>
        <pc:sldMkLst>
          <pc:docMk/>
          <pc:sldMk cId="2805987968" sldId="610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719659140" sldId="611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015789903" sldId="612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220175225" sldId="613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040875762" sldId="614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769459795" sldId="615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194133328" sldId="616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200687883" sldId="617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584280639" sldId="618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227771505" sldId="619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466370481" sldId="620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833249246" sldId="621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14301959" sldId="622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912152195" sldId="623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809455462" sldId="624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4286561978" sldId="625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992402151" sldId="626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894779402" sldId="627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031287000" sldId="628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428829106" sldId="629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62589951" sldId="630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19986046" sldId="631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244888389" sldId="632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391237832" sldId="633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850520625" sldId="634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674182362" sldId="635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479913411" sldId="636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546178986" sldId="637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646541603" sldId="638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811068638" sldId="639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315468881" sldId="640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420493020" sldId="641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305325210" sldId="642"/>
        </pc:sldMkLst>
      </pc:sldChg>
      <pc:sldChg chg="add del setBg">
        <pc:chgData name="Dénes" userId="f3f680a857a6f265" providerId="LiveId" clId="{F84CE12C-3DC4-46BE-93B7-2F0303A61250}" dt="2023-09-14T12:12:13.351" v="1211"/>
        <pc:sldMkLst>
          <pc:docMk/>
          <pc:sldMk cId="1046813925" sldId="643"/>
        </pc:sldMkLst>
      </pc:sldChg>
      <pc:sldChg chg="modSp add mod">
        <pc:chgData name="Dénes" userId="f3f680a857a6f265" providerId="LiveId" clId="{F84CE12C-3DC4-46BE-93B7-2F0303A61250}" dt="2023-09-14T12:12:17.567" v="1222" actId="20577"/>
        <pc:sldMkLst>
          <pc:docMk/>
          <pc:sldMk cId="1460237070" sldId="643"/>
        </pc:sldMkLst>
        <pc:spChg chg="mod">
          <ac:chgData name="Dénes" userId="f3f680a857a6f265" providerId="LiveId" clId="{F84CE12C-3DC4-46BE-93B7-2F0303A61250}" dt="2023-09-14T12:12:17.567" v="1222" actId="20577"/>
          <ac:spMkLst>
            <pc:docMk/>
            <pc:sldMk cId="1460237070" sldId="643"/>
            <ac:spMk id="4" creationId="{4AB1B967-B042-E14F-A44A-3F8F44C16EC0}"/>
          </ac:spMkLst>
        </pc:spChg>
      </pc:sldChg>
      <pc:sldChg chg="add del setBg">
        <pc:chgData name="Dénes" userId="f3f680a857a6f265" providerId="LiveId" clId="{F84CE12C-3DC4-46BE-93B7-2F0303A61250}" dt="2023-09-14T12:11:59.265" v="1209"/>
        <pc:sldMkLst>
          <pc:docMk/>
          <pc:sldMk cId="2519696235" sldId="643"/>
        </pc:sldMkLst>
      </pc:sldChg>
      <pc:sldChg chg="add del">
        <pc:chgData name="Dénes" userId="f3f680a857a6f265" providerId="LiveId" clId="{F84CE12C-3DC4-46BE-93B7-2F0303A61250}" dt="2023-09-14T12:14:42.869" v="1256" actId="47"/>
        <pc:sldMkLst>
          <pc:docMk/>
          <pc:sldMk cId="2991889607" sldId="644"/>
        </pc:sldMkLst>
      </pc:sldChg>
      <pc:sldChg chg="addSp modSp add mod">
        <pc:chgData name="Dénes" userId="f3f680a857a6f265" providerId="LiveId" clId="{F84CE12C-3DC4-46BE-93B7-2F0303A61250}" dt="2023-09-14T12:14:26.794" v="1251" actId="20577"/>
        <pc:sldMkLst>
          <pc:docMk/>
          <pc:sldMk cId="2785673281" sldId="645"/>
        </pc:sldMkLst>
        <pc:spChg chg="add mod">
          <ac:chgData name="Dénes" userId="f3f680a857a6f265" providerId="LiveId" clId="{F84CE12C-3DC4-46BE-93B7-2F0303A61250}" dt="2023-09-14T12:14:18.297" v="1239" actId="20577"/>
          <ac:spMkLst>
            <pc:docMk/>
            <pc:sldMk cId="2785673281" sldId="645"/>
            <ac:spMk id="4" creationId="{1E118F62-F7B2-EE2A-EE8C-27485525CAD0}"/>
          </ac:spMkLst>
        </pc:spChg>
        <pc:spChg chg="add mod">
          <ac:chgData name="Dénes" userId="f3f680a857a6f265" providerId="LiveId" clId="{F84CE12C-3DC4-46BE-93B7-2F0303A61250}" dt="2023-09-14T12:14:26.794" v="1251" actId="20577"/>
          <ac:spMkLst>
            <pc:docMk/>
            <pc:sldMk cId="2785673281" sldId="645"/>
            <ac:spMk id="6" creationId="{2B0944BE-7E9A-F824-9FD4-5BBE5931FC05}"/>
          </ac:spMkLst>
        </pc:spChg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034022622" sldId="646"/>
        </pc:sldMkLst>
      </pc:sldChg>
      <pc:sldChg chg="add del setBg">
        <pc:chgData name="Dénes" userId="f3f680a857a6f265" providerId="LiveId" clId="{F84CE12C-3DC4-46BE-93B7-2F0303A61250}" dt="2023-09-14T12:13:46.134" v="1226"/>
        <pc:sldMkLst>
          <pc:docMk/>
          <pc:sldMk cId="3553129334" sldId="647"/>
        </pc:sldMkLst>
      </pc:sldChg>
      <pc:sldChg chg="add">
        <pc:chgData name="Dénes" userId="f3f680a857a6f265" providerId="LiveId" clId="{F84CE12C-3DC4-46BE-93B7-2F0303A61250}" dt="2023-09-14T12:13:46.181" v="1227"/>
        <pc:sldMkLst>
          <pc:docMk/>
          <pc:sldMk cId="3949465878" sldId="647"/>
        </pc:sldMkLst>
      </pc:sldChg>
      <pc:sldChg chg="add del setBg">
        <pc:chgData name="Dénes" userId="f3f680a857a6f265" providerId="LiveId" clId="{F84CE12C-3DC4-46BE-93B7-2F0303A61250}" dt="2023-09-14T12:13:46.134" v="1226"/>
        <pc:sldMkLst>
          <pc:docMk/>
          <pc:sldMk cId="702215835" sldId="648"/>
        </pc:sldMkLst>
      </pc:sldChg>
      <pc:sldChg chg="add">
        <pc:chgData name="Dénes" userId="f3f680a857a6f265" providerId="LiveId" clId="{F84CE12C-3DC4-46BE-93B7-2F0303A61250}" dt="2023-09-14T12:13:46.181" v="1227"/>
        <pc:sldMkLst>
          <pc:docMk/>
          <pc:sldMk cId="3443354086" sldId="648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727952291" sldId="649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554182889" sldId="650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293894172" sldId="651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289359540" sldId="652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976473387" sldId="653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698447666" sldId="654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729896449" sldId="655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045494086" sldId="656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281780004" sldId="657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765039677" sldId="658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199338660" sldId="659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394557890" sldId="660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524994220" sldId="661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00206198" sldId="662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40891492" sldId="663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767339752" sldId="664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4240099556" sldId="665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400078454" sldId="666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733446859" sldId="667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4141724372" sldId="668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44061213" sldId="669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789399488" sldId="670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755661096" sldId="671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100787838" sldId="672"/>
        </pc:sldMkLst>
      </pc:sldChg>
      <pc:sldChg chg="add">
        <pc:chgData name="Dénes" userId="f3f680a857a6f265" providerId="LiveId" clId="{F84CE12C-3DC4-46BE-93B7-2F0303A61250}" dt="2023-09-14T12:13:46.181" v="1227"/>
        <pc:sldMkLst>
          <pc:docMk/>
          <pc:sldMk cId="1694689016" sldId="673"/>
        </pc:sldMkLst>
      </pc:sldChg>
      <pc:sldChg chg="add del setBg">
        <pc:chgData name="Dénes" userId="f3f680a857a6f265" providerId="LiveId" clId="{F84CE12C-3DC4-46BE-93B7-2F0303A61250}" dt="2023-09-14T12:13:46.134" v="1226"/>
        <pc:sldMkLst>
          <pc:docMk/>
          <pc:sldMk cId="4249563352" sldId="673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693570128" sldId="674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79376524" sldId="675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528760493" sldId="676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421571828" sldId="677"/>
        </pc:sldMkLst>
      </pc:sldChg>
      <pc:sldChg chg="add del setBg">
        <pc:chgData name="Dénes" userId="f3f680a857a6f265" providerId="LiveId" clId="{F84CE12C-3DC4-46BE-93B7-2F0303A61250}" dt="2023-09-14T12:14:39.934" v="1253"/>
        <pc:sldMkLst>
          <pc:docMk/>
          <pc:sldMk cId="824987938" sldId="678"/>
        </pc:sldMkLst>
      </pc:sldChg>
      <pc:sldChg chg="modSp add mod">
        <pc:chgData name="Dénes" userId="f3f680a857a6f265" providerId="LiveId" clId="{F84CE12C-3DC4-46BE-93B7-2F0303A61250}" dt="2023-09-14T12:14:56.256" v="1290" actId="20577"/>
        <pc:sldMkLst>
          <pc:docMk/>
          <pc:sldMk cId="2358359429" sldId="678"/>
        </pc:sldMkLst>
        <pc:spChg chg="mod">
          <ac:chgData name="Dénes" userId="f3f680a857a6f265" providerId="LiveId" clId="{F84CE12C-3DC4-46BE-93B7-2F0303A61250}" dt="2023-09-14T12:14:56.256" v="1290" actId="20577"/>
          <ac:spMkLst>
            <pc:docMk/>
            <pc:sldMk cId="2358359429" sldId="678"/>
            <ac:spMk id="4" creationId="{1E118F62-F7B2-EE2A-EE8C-27485525CAD0}"/>
          </ac:spMkLst>
        </pc:spChg>
      </pc:sldChg>
      <pc:sldChg chg="modSp add mod">
        <pc:chgData name="Dénes" userId="f3f680a857a6f265" providerId="LiveId" clId="{F84CE12C-3DC4-46BE-93B7-2F0303A61250}" dt="2023-09-14T12:15:04.659" v="1312" actId="20577"/>
        <pc:sldMkLst>
          <pc:docMk/>
          <pc:sldMk cId="871239153" sldId="679"/>
        </pc:sldMkLst>
        <pc:spChg chg="mod">
          <ac:chgData name="Dénes" userId="f3f680a857a6f265" providerId="LiveId" clId="{F84CE12C-3DC4-46BE-93B7-2F0303A61250}" dt="2023-09-14T12:15:04.659" v="1312" actId="20577"/>
          <ac:spMkLst>
            <pc:docMk/>
            <pc:sldMk cId="871239153" sldId="679"/>
            <ac:spMk id="4" creationId="{1E118F62-F7B2-EE2A-EE8C-27485525CAD0}"/>
          </ac:spMkLst>
        </pc:spChg>
      </pc:sldChg>
      <pc:sldChg chg="add del setBg">
        <pc:chgData name="Dénes" userId="f3f680a857a6f265" providerId="LiveId" clId="{F84CE12C-3DC4-46BE-93B7-2F0303A61250}" dt="2023-09-14T12:15:45.668" v="1314"/>
        <pc:sldMkLst>
          <pc:docMk/>
          <pc:sldMk cId="748866658" sldId="680"/>
        </pc:sldMkLst>
      </pc:sldChg>
      <pc:sldChg chg="add">
        <pc:chgData name="Dénes" userId="f3f680a857a6f265" providerId="LiveId" clId="{F84CE12C-3DC4-46BE-93B7-2F0303A61250}" dt="2023-09-14T12:15:45.684" v="1315"/>
        <pc:sldMkLst>
          <pc:docMk/>
          <pc:sldMk cId="2468128745" sldId="680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2568492468" sldId="681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2900327486" sldId="682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2611404709" sldId="683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993964228" sldId="684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493955606" sldId="685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225877180" sldId="686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3133894532" sldId="687"/>
        </pc:sldMkLst>
      </pc:sldChg>
    </pc:docChg>
  </pc:docChgLst>
  <pc:docChgLst>
    <pc:chgData name="Dénes" userId="f3f680a857a6f265" providerId="LiveId" clId="{6466EC05-62BC-4357-9FD6-AC6D54ED0F56}"/>
    <pc:docChg chg="undo custSel addSld delSld modSection">
      <pc:chgData name="Dénes" userId="f3f680a857a6f265" providerId="LiveId" clId="{6466EC05-62BC-4357-9FD6-AC6D54ED0F56}" dt="2023-09-15T04:06:56.284" v="7" actId="47"/>
      <pc:docMkLst>
        <pc:docMk/>
      </pc:docMkLst>
      <pc:sldChg chg="del">
        <pc:chgData name="Dénes" userId="f3f680a857a6f265" providerId="LiveId" clId="{6466EC05-62BC-4357-9FD6-AC6D54ED0F56}" dt="2023-09-14T21:51:16.885" v="0" actId="47"/>
        <pc:sldMkLst>
          <pc:docMk/>
          <pc:sldMk cId="1641007123" sldId="262"/>
        </pc:sldMkLst>
      </pc:sldChg>
      <pc:sldChg chg="del">
        <pc:chgData name="Dénes" userId="f3f680a857a6f265" providerId="LiveId" clId="{6466EC05-62BC-4357-9FD6-AC6D54ED0F56}" dt="2023-09-15T04:06:36.539" v="6" actId="47"/>
        <pc:sldMkLst>
          <pc:docMk/>
          <pc:sldMk cId="1548595177" sldId="439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3559364435" sldId="441"/>
        </pc:sldMkLst>
      </pc:sldChg>
      <pc:sldChg chg="del">
        <pc:chgData name="Dénes" userId="f3f680a857a6f265" providerId="LiveId" clId="{6466EC05-62BC-4357-9FD6-AC6D54ED0F56}" dt="2023-09-15T04:06:56.284" v="7" actId="47"/>
        <pc:sldMkLst>
          <pc:docMk/>
          <pc:sldMk cId="3976156815" sldId="442"/>
        </pc:sldMkLst>
      </pc:sldChg>
      <pc:sldChg chg="del">
        <pc:chgData name="Dénes" userId="f3f680a857a6f265" providerId="LiveId" clId="{6466EC05-62BC-4357-9FD6-AC6D54ED0F56}" dt="2023-09-15T04:06:56.284" v="7" actId="47"/>
        <pc:sldMkLst>
          <pc:docMk/>
          <pc:sldMk cId="83012908" sldId="443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2323532165" sldId="475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994716942" sldId="476"/>
        </pc:sldMkLst>
      </pc:sldChg>
      <pc:sldChg chg="add del">
        <pc:chgData name="Dénes" userId="f3f680a857a6f265" providerId="LiveId" clId="{6466EC05-62BC-4357-9FD6-AC6D54ED0F56}" dt="2023-09-15T04:06:34.631" v="5" actId="47"/>
        <pc:sldMkLst>
          <pc:docMk/>
          <pc:sldMk cId="1374648882" sldId="486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2279225037" sldId="491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2297967847" sldId="492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1216171475" sldId="4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204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825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667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43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251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915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612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724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405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2963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367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699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805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203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3544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5057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Tamara </a:t>
            </a:r>
            <a:r>
              <a:rPr lang="en-US" dirty="0" err="1"/>
              <a:t>MCcleary</a:t>
            </a:r>
            <a:r>
              <a:rPr lang="en-US" dirty="0"/>
              <a:t> – Tech Influencer</a:t>
            </a:r>
          </a:p>
          <a:p>
            <a:r>
              <a:rPr lang="en-US" dirty="0"/>
              <a:t>The data science pyramid</a:t>
            </a:r>
          </a:p>
          <a:p>
            <a:endParaRPr lang="en-US" dirty="0"/>
          </a:p>
          <a:p>
            <a:r>
              <a:rPr lang="en-US" dirty="0"/>
              <a:t>What do some of the more “fashionable” terms mean?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</a:rPr>
              <a:t>https://twitter.com/TamaraMcCleary/status/1061197523610550272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929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http://vanderplas.com/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https://jakevdp.github.io/PythonDataScienceHandbook/</a:t>
            </a:r>
            <a:endParaRPr lang="en-US" dirty="0"/>
          </a:p>
          <a:p>
            <a:r>
              <a:rPr lang="en-US" dirty="0"/>
              <a:t>https://escience.washington.edu/people/jake-vanderplas/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388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https://blogs.oracle.com/bigdata/post/whatx27s-the-difference-between-ai-machine-learning-and-deep-learning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93866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778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https://bigdata-madesimple.com/machine-learning-explained-understanding-supervised-unsupervised-and-reinforcement-learning/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049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https://bigdata-madesimple.com/machine-learning-explained-understanding-supervised-unsupervised-and-reinforcement-learning/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71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4329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https://bigdata-madesimple.com/machine-learning-explained-understanding-supervised-unsupervised-and-reinforcement-learning/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219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946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524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533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382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effectLst/>
              </a:rPr>
              <a:t>Lowest class. Vicious, semi-criminal. Black</a:t>
            </a:r>
          </a:p>
          <a:p>
            <a:r>
              <a:rPr lang="en-GB" b="0" dirty="0">
                <a:effectLst/>
              </a:rPr>
              <a:t>Very poor, casual. Chronic want. Dark blue</a:t>
            </a:r>
          </a:p>
          <a:p>
            <a:r>
              <a:rPr lang="en-GB" b="0" dirty="0">
                <a:effectLst/>
              </a:rPr>
              <a:t>Poor. 18s. to 21s. a week for a moderate family. Light blue Mixed. </a:t>
            </a:r>
          </a:p>
          <a:p>
            <a:r>
              <a:rPr lang="en-GB" b="0" dirty="0">
                <a:effectLst/>
              </a:rPr>
              <a:t>Some comfortable others poor. Purple</a:t>
            </a:r>
          </a:p>
          <a:p>
            <a:r>
              <a:rPr lang="en-GB" b="0" dirty="0">
                <a:effectLst/>
              </a:rPr>
              <a:t>Fairly comfortable. Good ordinary earnings. Pink</a:t>
            </a:r>
          </a:p>
          <a:p>
            <a:r>
              <a:rPr lang="en-GB" b="0" dirty="0">
                <a:effectLst/>
              </a:rPr>
              <a:t>Middle class. Well-to-do. Red</a:t>
            </a:r>
          </a:p>
          <a:p>
            <a:r>
              <a:rPr lang="en-GB" b="0" dirty="0">
                <a:effectLst/>
              </a:rPr>
              <a:t>Upper-middle and upper classes. Wealthy. Yellow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417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376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5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22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1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87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05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6"/>
            <a:ext cx="5386917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885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151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858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315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9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9" y="612776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11" indent="0">
              <a:buNone/>
              <a:defRPr sz="2300"/>
            </a:lvl3pPr>
            <a:lvl4pPr marL="1371467" indent="0">
              <a:buNone/>
              <a:defRPr sz="2000"/>
            </a:lvl4pPr>
            <a:lvl5pPr marL="1828622" indent="0">
              <a:buNone/>
              <a:defRPr sz="2000"/>
            </a:lvl5pPr>
            <a:lvl6pPr marL="2285777" indent="0">
              <a:buNone/>
              <a:defRPr sz="2000"/>
            </a:lvl6pPr>
            <a:lvl7pPr marL="2742933" indent="0">
              <a:buNone/>
              <a:defRPr sz="2000"/>
            </a:lvl7pPr>
            <a:lvl8pPr marL="3200088" indent="0">
              <a:buNone/>
              <a:defRPr sz="2000"/>
            </a:lvl8pPr>
            <a:lvl9pPr marL="3657243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9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3274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472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274640"/>
            <a:ext cx="2743199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1673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</p:spPr>
        <p:txBody>
          <a:bodyPr vert="horz" lIns="91431" tIns="45716" rIns="91431" bIns="4571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1" cy="4525963"/>
          </a:xfrm>
          <a:prstGeom prst="rect">
            <a:avLst/>
          </a:prstGeom>
        </p:spPr>
        <p:txBody>
          <a:bodyPr vert="horz" lIns="91431" tIns="45716" rIns="91431" bIns="4571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804AF-371E-45A8-85BB-86F3B0F6B3A3}" type="datetimeFigureOut">
              <a:rPr lang="en-GB" smtClean="0"/>
              <a:pPr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2" y="6356352"/>
            <a:ext cx="3860799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25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31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7" indent="-342867" algn="l" defTabSz="91431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7" indent="-285722" algn="l" defTabSz="91431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9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4" indent="-228578" algn="l" defTabSz="91431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9" indent="-228578" algn="l" defTabSz="91431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5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1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66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2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1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22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3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8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4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h.lse.ac.uk/map/14/-0.1203/51.5212/100/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ons.gov.uk/peoplepopulationandcommunity/populationandmigration/populationestimates/articles/censusmaps/2022-11-02" TargetMode="External"/><Relationship Id="rId4" Type="http://schemas.openxmlformats.org/officeDocument/2006/relationships/hyperlink" Target="https://www.jstor.org/stable/pdf/1790244.p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ap-scotland.co.uk/2021/01/glasgow-deprivation-map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mas.org/interactive_features/accidental-skyline-shadow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blog.mapchart.net/misc/quick-guide-to-map-projection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pojson/us-atla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hyperlink" Target="https://martinjc.github.io/UK-GeoJSON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news/datablog/interactive/2013/mar/15/cholera-map-john-snow-recreate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digital.library.cornell.edu/catalog/ss:329376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Self-guided learning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tools to learn from the data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CC5770-8AD3-7ED6-F5FE-0EB933E3ED75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[90 min]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83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Charles Booth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– Poverty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Inquiry into the Life and Labour of the People in London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77801-27E7-8D9A-77D2-3D77FE6E5F8A}"/>
              </a:ext>
            </a:extLst>
          </p:cNvPr>
          <p:cNvSpPr txBox="1"/>
          <p:nvPr/>
        </p:nvSpPr>
        <p:spPr>
          <a:xfrm>
            <a:off x="474234" y="5984974"/>
            <a:ext cx="5778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https://booth.lse.ac.uk/map/14/-0.1203/51.5212/100/0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8C74C3-4EB2-74FB-B348-4CCA26CE0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07" y="1467911"/>
            <a:ext cx="7550918" cy="4321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13351A-AEEC-E55E-8B1F-EAE19A787D4E}"/>
              </a:ext>
            </a:extLst>
          </p:cNvPr>
          <p:cNvSpPr txBox="1"/>
          <p:nvPr/>
        </p:nvSpPr>
        <p:spPr>
          <a:xfrm>
            <a:off x="8439151" y="1571625"/>
            <a:ext cx="3505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Vital historical survey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Undertaken between 1886 and 1903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Examined working class life C19th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Notes and data have survived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A milestone in development of the methodology of social investigation in the United Kingdom.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896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Augustus </a:t>
            </a:r>
            <a:r>
              <a:rPr kumimoji="0" lang="en-GB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Petermann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– Population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Mapping Census data (1852)</a:t>
            </a:r>
            <a:endParaRPr kumimoji="0" lang="en-GB" sz="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AE673-BF0E-6D69-8232-AB3D8258B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04" y="1616363"/>
            <a:ext cx="3696523" cy="45513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3B76E3-F140-8CD3-39A4-A9A623270D1D}"/>
              </a:ext>
            </a:extLst>
          </p:cNvPr>
          <p:cNvSpPr txBox="1"/>
          <p:nvPr/>
        </p:nvSpPr>
        <p:spPr>
          <a:xfrm>
            <a:off x="549504" y="6327331"/>
            <a:ext cx="755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Gilbert (1958) “Pioneer Maps” -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https://www.jstor.org/stable/pdf/1790244.pdf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A581D-8690-26DD-FE86-79CD65DEFF08}"/>
              </a:ext>
            </a:extLst>
          </p:cNvPr>
          <p:cNvSpPr txBox="1"/>
          <p:nvPr/>
        </p:nvSpPr>
        <p:spPr>
          <a:xfrm>
            <a:off x="4653395" y="1726831"/>
            <a:ext cx="616867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Petermann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was a German geographer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Worked in the UK – producing population maps (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Cholera)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map based on Census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Modern incarnation, the latest ONS mapping tool: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ONS Census Maps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5494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476" y="1221328"/>
            <a:ext cx="7196489" cy="23876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Maps today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80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Glasgow 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– Deprivation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Population Health in Glasgow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3B76E3-F140-8CD3-39A4-A9A623270D1D}"/>
              </a:ext>
            </a:extLst>
          </p:cNvPr>
          <p:cNvSpPr txBox="1"/>
          <p:nvPr/>
        </p:nvSpPr>
        <p:spPr>
          <a:xfrm>
            <a:off x="474234" y="6268670"/>
            <a:ext cx="660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https://datamap-scotland.co.uk/2021/01/glasgow-deprivation-map/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234E9-19B4-52D7-4D06-E37C9ECD6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48" y="1616363"/>
            <a:ext cx="5114599" cy="45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39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London 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– Crime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Tom </a:t>
            </a:r>
            <a:r>
              <a:rPr kumimoji="0" lang="en-GB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Kirchmaier’s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work with the Police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0C4B1-88E5-6C8F-A1C2-D12883C71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75" y="1616363"/>
            <a:ext cx="5895975" cy="4638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B63603-765D-772E-A2D6-EDC020B64A61}"/>
              </a:ext>
            </a:extLst>
          </p:cNvPr>
          <p:cNvSpPr txBox="1"/>
          <p:nvPr/>
        </p:nvSpPr>
        <p:spPr>
          <a:xfrm>
            <a:off x="474234" y="626867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https://sites.google.com/site/tomkirchmaier/links-data</a:t>
            </a:r>
          </a:p>
        </p:txBody>
      </p:sp>
    </p:spTree>
    <p:extLst>
      <p:ext uri="{BB962C8B-B14F-4D97-AF65-F5344CB8AC3E}">
        <p14:creationId xmlns:p14="http://schemas.microsoft.com/office/powerpoint/2010/main" val="1199338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Manhattan 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– Shadows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rise of super tall building and the problem of predicting shadows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3074" name="Picture 2" descr="Rendering of the Manhattan skyline with proposed super-tall buildings.">
            <a:extLst>
              <a:ext uri="{FF2B5EF4-FFF2-40B4-BE49-F238E27FC236}">
                <a16:creationId xmlns:a16="http://schemas.microsoft.com/office/drawing/2014/main" id="{64532412-52F9-10FA-DF23-4FAC938D8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61" y="1702806"/>
            <a:ext cx="7348396" cy="367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62A1ED-6AA3-5DA2-BDA3-AD2BA335271D}"/>
              </a:ext>
            </a:extLst>
          </p:cNvPr>
          <p:cNvSpPr txBox="1"/>
          <p:nvPr/>
        </p:nvSpPr>
        <p:spPr>
          <a:xfrm>
            <a:off x="474234" y="5514379"/>
            <a:ext cx="7978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https://www.mas.org/interactive_features/accidental-skyline-shadows/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4557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C30EB9-F3B3-DD07-8BAC-3CBF810B72BD}"/>
              </a:ext>
            </a:extLst>
          </p:cNvPr>
          <p:cNvSpPr txBox="1">
            <a:spLocks/>
          </p:cNvSpPr>
          <p:nvPr/>
        </p:nvSpPr>
        <p:spPr>
          <a:xfrm>
            <a:off x="248996" y="59608"/>
            <a:ext cx="11150416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NASA 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– The Earth at Night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1C6EE-B8A7-FC6A-C5E7-B665C2B7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92" y="1269561"/>
            <a:ext cx="10357526" cy="5022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AE7338-6E42-C30D-B541-B5398EE021CC}"/>
              </a:ext>
            </a:extLst>
          </p:cNvPr>
          <p:cNvSpPr txBox="1"/>
          <p:nvPr/>
        </p:nvSpPr>
        <p:spPr>
          <a:xfrm>
            <a:off x="113169" y="6292465"/>
            <a:ext cx="7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https://earthobservatory.nasa.gov/features/NightLights/page3.php</a:t>
            </a:r>
          </a:p>
        </p:txBody>
      </p:sp>
    </p:spTree>
    <p:extLst>
      <p:ext uri="{BB962C8B-B14F-4D97-AF65-F5344CB8AC3E}">
        <p14:creationId xmlns:p14="http://schemas.microsoft.com/office/powerpoint/2010/main" val="3524994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476" y="1221328"/>
            <a:ext cx="7196489" cy="23876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Terminology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6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83289" y="315174"/>
            <a:ext cx="11313376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Key terms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Some of the key terms that you will see when building your own maps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Longitude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Appear as vertical lines. Measured from Prime Meridian in degrees.</a:t>
            </a: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IERS Reference Meridian (close to Greenwich Meridian), used in Global Positioning System (GPS).</a:t>
            </a: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0° at the Prime Meridian, from +180° Eastward to – 180° Westward.  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Latitude</a:t>
            </a: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Appear as horizontal lines. Measured as degrees.</a:t>
            </a: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-90° at North Pole, 0° at the Equator, +90° at the South Pole. 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E9D80A0-E43E-CBD9-821E-2B9018D53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449" y="1022289"/>
            <a:ext cx="6294891" cy="319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91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Projections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Turning a sphere into a flat surface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C40B6-AC53-B596-8180-371C0FED6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62" y="1616362"/>
            <a:ext cx="5713620" cy="3408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ED8C2F-8F17-BBC3-2B19-2FAF0624E618}"/>
              </a:ext>
            </a:extLst>
          </p:cNvPr>
          <p:cNvSpPr txBox="1"/>
          <p:nvPr/>
        </p:nvSpPr>
        <p:spPr>
          <a:xfrm>
            <a:off x="474234" y="5739764"/>
            <a:ext cx="8280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https://blog.mapchart.net/misc/quick-guide-to-map-projections/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8432F-D09E-36A6-8B49-E2ABC3435245}"/>
              </a:ext>
            </a:extLst>
          </p:cNvPr>
          <p:cNvSpPr txBox="1"/>
          <p:nvPr/>
        </p:nvSpPr>
        <p:spPr>
          <a:xfrm>
            <a:off x="6742534" y="1616362"/>
            <a:ext cx="60975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Types of projection – examples: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Azimuthal Equidistant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Conic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Cylindrical</a:t>
            </a:r>
          </a:p>
        </p:txBody>
      </p:sp>
    </p:spTree>
    <p:extLst>
      <p:ext uri="{BB962C8B-B14F-4D97-AF65-F5344CB8AC3E}">
        <p14:creationId xmlns:p14="http://schemas.microsoft.com/office/powerpoint/2010/main" val="3767339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Self-guided learning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tools to learn from the data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CC5770-8AD3-7ED6-F5FE-0EB933E3ED75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[90 min]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118F62-F7B2-EE2A-EE8C-27485525CAD0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Cartography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944BE-7E9A-F824-9FD4-5BBE5931FC05}"/>
              </a:ext>
            </a:extLst>
          </p:cNvPr>
          <p:cNvSpPr txBox="1"/>
          <p:nvPr/>
        </p:nvSpPr>
        <p:spPr>
          <a:xfrm>
            <a:off x="798580" y="5288449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</a:t>
            </a:r>
            <a:r>
              <a:rPr lang="en-US" b="1" dirty="0">
                <a:solidFill>
                  <a:prstClr val="white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30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673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Projections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All projections distort…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3074" name="Picture 2" descr="mercator projection">
            <a:extLst>
              <a:ext uri="{FF2B5EF4-FFF2-40B4-BE49-F238E27FC236}">
                <a16:creationId xmlns:a16="http://schemas.microsoft.com/office/drawing/2014/main" id="{DC29EC3C-6A2D-3757-8E28-2BEBECB8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52" y="1753386"/>
            <a:ext cx="5180824" cy="469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Antarctica - Wikipedia">
            <a:extLst>
              <a:ext uri="{FF2B5EF4-FFF2-40B4-BE49-F238E27FC236}">
                <a16:creationId xmlns:a16="http://schemas.microsoft.com/office/drawing/2014/main" id="{E09541CB-624E-4B26-0FF6-A47C6E931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266" y="2130458"/>
            <a:ext cx="3912123" cy="391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099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Projections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Mercator projection, with true shape overlaid. 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EF88EF7-02D2-C7E8-EBA3-A63B16657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34" y="1541932"/>
            <a:ext cx="5013967" cy="50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D9AB48-BADA-4F81-90F5-7C394AA47D54}"/>
              </a:ext>
            </a:extLst>
          </p:cNvPr>
          <p:cNvSpPr txBox="1"/>
          <p:nvPr/>
        </p:nvSpPr>
        <p:spPr>
          <a:xfrm>
            <a:off x="5692366" y="626867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https://twitter.com/neilrkaye</a:t>
            </a:r>
          </a:p>
        </p:txBody>
      </p:sp>
    </p:spTree>
    <p:extLst>
      <p:ext uri="{BB962C8B-B14F-4D97-AF65-F5344CB8AC3E}">
        <p14:creationId xmlns:p14="http://schemas.microsoft.com/office/powerpoint/2010/main" val="1400078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Projections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Winkel Tripel projection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4100" name="Picture 4" descr="Winkel_Tripel_projection">
            <a:extLst>
              <a:ext uri="{FF2B5EF4-FFF2-40B4-BE49-F238E27FC236}">
                <a16:creationId xmlns:a16="http://schemas.microsoft.com/office/drawing/2014/main" id="{49916FCA-2120-1B6B-2FFF-CBB6D1B3D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11" y="1616363"/>
            <a:ext cx="8080034" cy="483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6BCADF-C0A4-D2C6-0D4A-37C81FF1C537}"/>
              </a:ext>
            </a:extLst>
          </p:cNvPr>
          <p:cNvSpPr txBox="1"/>
          <p:nvPr/>
        </p:nvSpPr>
        <p:spPr>
          <a:xfrm>
            <a:off x="8723739" y="6145559"/>
            <a:ext cx="25617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Used by National Geographic</a:t>
            </a:r>
          </a:p>
        </p:txBody>
      </p:sp>
    </p:spTree>
    <p:extLst>
      <p:ext uri="{BB962C8B-B14F-4D97-AF65-F5344CB8AC3E}">
        <p14:creationId xmlns:p14="http://schemas.microsoft.com/office/powerpoint/2010/main" val="733446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Projections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Earth centred on NZ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E8402E0F-74A4-D787-3E86-D5D0B0B6B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38" y="1616363"/>
            <a:ext cx="10115628" cy="505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724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Projections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World centred on Buenos Aires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26187524-B49E-AA3F-BEBE-F6B1D9319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34" y="1670099"/>
            <a:ext cx="4879566" cy="478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7563AC-F44A-FAA9-0827-7F93961E7904}"/>
              </a:ext>
            </a:extLst>
          </p:cNvPr>
          <p:cNvSpPr txBox="1"/>
          <p:nvPr/>
        </p:nvSpPr>
        <p:spPr>
          <a:xfrm>
            <a:off x="6065213" y="1526294"/>
            <a:ext cx="60975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Conclusions: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All projections distort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The larger the area, the greater the distortion at the edges in many projections.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Think about the analytical implications of your projection. How does it drive your story?</a:t>
            </a:r>
          </a:p>
        </p:txBody>
      </p:sp>
    </p:spTree>
    <p:extLst>
      <p:ext uri="{BB962C8B-B14F-4D97-AF65-F5344CB8AC3E}">
        <p14:creationId xmlns:p14="http://schemas.microsoft.com/office/powerpoint/2010/main" val="144061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GeoJSON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and </a:t>
            </a:r>
            <a:r>
              <a:rPr kumimoji="0" lang="en-GB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TopoJSON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data you need to draw your map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Based on the JSON format.  {“key”: “value”} pairs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GeoJSON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data in the form of arrays, [X, Y]. Sets of arrays can be used for:</a:t>
            </a: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Points</a:t>
            </a: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Lines</a:t>
            </a: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Polygons</a:t>
            </a: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TopoJSON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data in the form of 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arcs.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These are sequences of points. </a:t>
            </a: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Topo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from topology, </a:t>
            </a:r>
            <a:r>
              <a:rPr kumimoji="0" lang="en-GB" sz="20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not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from topography. [Not about mountains]. </a:t>
            </a: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Arcs are only defined once, so storage </a:t>
            </a:r>
            <a:r>
              <a:rPr kumimoji="0" lang="en-GB" sz="20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much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smaller.</a:t>
            </a: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Files more complicated, and not intuitive to read with human eye. </a:t>
            </a: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Not so good with user-collected points</a:t>
            </a: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Very good when regions line up next to one another, as in political/state maps.  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99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Base maps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sources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The base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topoJSON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files are open source: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US-Atlas.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  <a:hlinkClick r:id="rId3"/>
              </a:rPr>
              <a:t>https://github.com/topojson/us-atlas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</a:t>
            </a: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UK files.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  <a:hlinkClick r:id="rId4"/>
              </a:rPr>
              <a:t>https://martinjc.github.io/UK-GeoJSON/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00F4C-2F95-E855-EE33-AAA66CE8B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126" y="52451"/>
            <a:ext cx="4421398" cy="675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61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Simple example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Your first map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74B10-7039-972D-9E57-E6611EB2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956" y="3410766"/>
            <a:ext cx="2677798" cy="3243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99DA5-8F6F-DC55-129F-BF717E692579}"/>
              </a:ext>
            </a:extLst>
          </p:cNvPr>
          <p:cNvSpPr txBox="1"/>
          <p:nvPr/>
        </p:nvSpPr>
        <p:spPr>
          <a:xfrm>
            <a:off x="474234" y="1668986"/>
            <a:ext cx="9881129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"$schema"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"https://vega.github.io/schema/</a:t>
            </a:r>
            <a:r>
              <a: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vega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-lite/v5.json"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"data"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url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"https://raw.githubusercontent.com/</a:t>
            </a:r>
            <a:r>
              <a: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RDeconomist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/RDeconomist.github.io/main/charts/maps/</a:t>
            </a:r>
            <a:r>
              <a: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geoWalWards.json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"format"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"type"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topojson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"feature"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"wards"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"projection"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"type"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mercator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"mark"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"type"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geoshape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0787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Self-guided learning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tools to learn from the data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CC5770-8AD3-7ED6-F5FE-0EB933E3ED75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[90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118F62-F7B2-EE2A-EE8C-27485525CAD0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Introduction to Machine Learning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944BE-7E9A-F824-9FD4-5BBE5931FC05}"/>
              </a:ext>
            </a:extLst>
          </p:cNvPr>
          <p:cNvSpPr txBox="1"/>
          <p:nvPr/>
        </p:nvSpPr>
        <p:spPr>
          <a:xfrm>
            <a:off x="798580" y="5288449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[30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359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is Data Science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6468221" y="6377186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https://twitter.com/TamaraMcCleary/status/1061197523610550272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9A64AB-05E0-413E-BD9E-37F081623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2049818"/>
            <a:ext cx="8481668" cy="32714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Artificial Intelligence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Machine Learning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Deep Learning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Data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594582-1E19-4375-AEAC-D31010133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799" y="442706"/>
            <a:ext cx="4825163" cy="586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BD06BA-4F96-487F-8744-D002483C19E9}"/>
              </a:ext>
            </a:extLst>
          </p:cNvPr>
          <p:cNvSpPr/>
          <p:nvPr/>
        </p:nvSpPr>
        <p:spPr>
          <a:xfrm>
            <a:off x="10225663" y="622300"/>
            <a:ext cx="819150" cy="577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4E056E-E484-43A7-9DFF-3AE40640F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173" y="553454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128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Cartography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 potted history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600 BC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  Babylonian World Map. </a:t>
            </a: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801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 Tang Dynasty.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Hainei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Huayi Tu (</a:t>
            </a: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ＭＳ Ｐゴシック" panose="020B0600070205080204" pitchFamily="34" charset="-128"/>
                <a:cs typeface="Circular Std Book" panose="020B0604020101020102" pitchFamily="34" charset="0"/>
              </a:rPr>
              <a:t>海内華夷圖</a:t>
            </a:r>
            <a:r>
              <a:rPr kumimoji="0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ＭＳ Ｐゴシック" panose="020B0600070205080204" pitchFamily="34" charset="-128"/>
                <a:cs typeface="Circular Std Book" panose="020B0604020101020102" pitchFamily="34" charset="0"/>
              </a:rPr>
              <a:t>)</a:t>
            </a:r>
            <a:endParaRPr kumimoji="0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ＭＳ Ｐゴシック" panose="020B0600070205080204" pitchFamily="34" charset="-128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	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Map of Chinese and </a:t>
            </a:r>
            <a:r>
              <a:rPr kumimoji="0" lang="en-GB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non-Chinese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Territories in the World</a:t>
            </a: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1527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Diogo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Ribeiro (Portuguese), the </a:t>
            </a:r>
            <a:r>
              <a:rPr kumimoji="0" lang="en-GB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Pádron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Real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1569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 Gerardus Mercator (Flemish). World Map. 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In this course we are not interested in maps on their own. Rather we want to plot economic and social data on maps. This is known, historically, as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social cartography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 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The historical focus has been social concerns: illness, poverty, and deprivation. </a:t>
            </a: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DF4DF-E6BE-EC0A-B546-F97C6BDC9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452" y="196490"/>
            <a:ext cx="2858923" cy="393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54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3115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Science Handbook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6468221" y="6377186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https://jakevdp.github.io/PythonDataScienceHandbook/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9A64AB-05E0-413E-BD9E-37F081623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2049818"/>
            <a:ext cx="8481668" cy="32714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Jake </a:t>
            </a:r>
            <a:r>
              <a:rPr lang="en-GB" b="1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VanderPlas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b="1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UW | Google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Introduction of Python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Best introductory resource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7D3A4B-675B-46B5-A95E-8E325FB21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230" y="375172"/>
            <a:ext cx="4441216" cy="586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492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87E53D10-193B-44B6-AC48-ACF2D9ED8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0"/>
            <a:ext cx="12014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32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D130DCE-4158-46F7-82F0-4AC7EC231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44" y="429420"/>
            <a:ext cx="8386326" cy="59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404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D2232E6-C27C-4E45-BD5C-2EC0356D0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" y="1"/>
            <a:ext cx="119861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964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8CDAE3D-6110-44A6-8D4C-1EFA6481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" y="1"/>
            <a:ext cx="119861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955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2A764B11-7CBC-4EA4-91FF-CE79294CF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" y="1"/>
            <a:ext cx="119861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77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83287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Valentine Seaman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- Yellow Fever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Palatino"/>
                <a:ea typeface="+mj-ea"/>
                <a:cs typeface="+mj-cs"/>
              </a:rPr>
              <a:t>Dr Valentine Seaman (1796). An Inquiry into the Cause of the Prevalence of the Yellow Fever in New-York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8150C36-A264-C70B-E831-56934A0D8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75" y="1616363"/>
            <a:ext cx="3032099" cy="476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2170D0-95A2-BCFB-9688-7B0EF12C7B7C}"/>
              </a:ext>
            </a:extLst>
          </p:cNvPr>
          <p:cNvSpPr txBox="1"/>
          <p:nvPr/>
        </p:nvSpPr>
        <p:spPr>
          <a:xfrm>
            <a:off x="4009453" y="2080292"/>
            <a:ext cx="714310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first example of plotting illness on a map.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1795 yellow fever epidemic.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Cause of the spread was unknown – was it ships from tropics?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spread by mosquitos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Seaman mapped ships and waste sites, along with cases of the disease.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Cutting edge study (but did not correctly identify mosquitos as the carrier).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95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83287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Global Health 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- Cholera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Palatino"/>
                <a:ea typeface="+mj-ea"/>
                <a:cs typeface="+mj-cs"/>
              </a:rPr>
              <a:t>The Lancet (1831). 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5F891-6915-8AE0-FF00-5B13D29B2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14" y="1616363"/>
            <a:ext cx="5483886" cy="47286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093228-B2F9-C722-B670-89DA5C5C0B84}"/>
              </a:ext>
            </a:extLst>
          </p:cNvPr>
          <p:cNvSpPr txBox="1"/>
          <p:nvPr/>
        </p:nvSpPr>
        <p:spPr>
          <a:xfrm>
            <a:off x="6345246" y="1895626"/>
            <a:ext cx="5016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Maps were used in the first example of global health analytics.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one plots towns and cities known to have cholera outbreaks. </a:t>
            </a:r>
          </a:p>
        </p:txBody>
      </p:sp>
    </p:spTree>
    <p:extLst>
      <p:ext uri="{BB962C8B-B14F-4D97-AF65-F5344CB8AC3E}">
        <p14:creationId xmlns:p14="http://schemas.microsoft.com/office/powerpoint/2010/main" val="3554182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83287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Amariah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Brigham 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- Cholera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Palatino"/>
                <a:ea typeface="+mj-ea"/>
                <a:cs typeface="+mj-cs"/>
              </a:rPr>
              <a:t>Amariah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Palatino"/>
                <a:ea typeface="+mj-ea"/>
                <a:cs typeface="+mj-cs"/>
              </a:rPr>
              <a:t> Brigham (1831). A Treatise on Epidemic Cholera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E58A4-D6CF-A9C1-FFED-A7C51DFD0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84" y="1662112"/>
            <a:ext cx="5962650" cy="3533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903CB3-F915-50ED-3558-9281E902039C}"/>
              </a:ext>
            </a:extLst>
          </p:cNvPr>
          <p:cNvSpPr txBox="1"/>
          <p:nvPr/>
        </p:nvSpPr>
        <p:spPr>
          <a:xfrm>
            <a:off x="6735777" y="1662112"/>
            <a:ext cx="4354717" cy="425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Calibri" panose="020F0502020204030204" pitchFamily="34" charset="0"/>
                <a:cs typeface="Circular Std Book" panose="020B0604020101020102" pitchFamily="34" charset="0"/>
              </a:rPr>
              <a:t>Theme emerging: early map makers are trying to establish 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Calibri" panose="020F0502020204030204" pitchFamily="34" charset="0"/>
                <a:cs typeface="Circular Std Book" panose="020B0604020101020102" pitchFamily="34" charset="0"/>
              </a:rPr>
              <a:t>causalit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Calibri" panose="020F0502020204030204" pitchFamily="34" charset="0"/>
                <a:cs typeface="Circular Std Book" panose="020B0604020101020102" pitchFamily="34" charset="0"/>
              </a:rPr>
              <a:t>y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Calibri" panose="020F0502020204030204" pitchFamily="34" charset="0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Calibri" panose="020F0502020204030204" pitchFamily="34" charset="0"/>
                <a:cs typeface="Circular Std Book" panose="020B0604020101020102" pitchFamily="34" charset="0"/>
              </a:rPr>
              <a:t>The hypothesis: a link between human travel and disease.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Calibri" panose="020F0502020204030204" pitchFamily="34" charset="0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Calibri" panose="020F0502020204030204" pitchFamily="34" charset="0"/>
                <a:cs typeface="Circular Std Book" panose="020B0604020101020102" pitchFamily="34" charset="0"/>
              </a:rPr>
              <a:t>The finding: trade and illness followed the same routes across continents.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Calibri" panose="020F0502020204030204" pitchFamily="34" charset="0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Calibri" panose="020F0502020204030204" pitchFamily="34" charset="0"/>
                <a:cs typeface="Circular Std Book" panose="020B0604020101020102" pitchFamily="34" charset="0"/>
              </a:rPr>
              <a:t>[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Calibri" panose="020F0502020204030204" pitchFamily="34" charset="0"/>
                <a:cs typeface="Circular Std Book" panose="020B0604020101020102" pitchFamily="34" charset="0"/>
              </a:rPr>
              <a:t>Cholera is a bacterial infection, and transmitted through food or water contaminated with human waste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Calibri" panose="020F0502020204030204" pitchFamily="34" charset="0"/>
                <a:cs typeface="Circular Std Book" panose="020B0604020101020102" pitchFamily="34" charset="0"/>
              </a:rPr>
              <a:t>]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894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83287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John Snow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- Cholera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Dr.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John Snow, father of epidemiology, 1854.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73FA6-CF76-31EB-4BAB-2F102581E58A}"/>
              </a:ext>
            </a:extLst>
          </p:cNvPr>
          <p:cNvSpPr txBox="1"/>
          <p:nvPr/>
        </p:nvSpPr>
        <p:spPr>
          <a:xfrm>
            <a:off x="474234" y="6084004"/>
            <a:ext cx="1080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https://www.theguardian.com/news/datablog/interactive/2013/mar/15/cholera-map-john-snow-recreated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06628-0D4E-A6F3-DBF9-09951C83F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22" y="1731536"/>
            <a:ext cx="5650126" cy="4227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E52EB8-E175-4F7C-E7D9-1541B39F6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372" y="1772531"/>
            <a:ext cx="3276131" cy="422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5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83287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Parent du Châtelet 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- Prostitution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Distribution des </a:t>
            </a:r>
            <a:r>
              <a:rPr kumimoji="0" lang="fr-F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Prostituees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dans chacun des 48 quartiers de la Ville de Paris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73C5F-CB72-BEE9-E47A-771CC0914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65" y="1696329"/>
            <a:ext cx="6068105" cy="45919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075E84-E446-D19D-16D3-A8E05CC24133}"/>
              </a:ext>
            </a:extLst>
          </p:cNvPr>
          <p:cNvSpPr txBox="1"/>
          <p:nvPr/>
        </p:nvSpPr>
        <p:spPr>
          <a:xfrm>
            <a:off x="483287" y="6314836"/>
            <a:ext cx="6094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https://digital.library.cornell.edu/catalog/ss:3293767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6473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5192461" y="166253"/>
            <a:ext cx="667568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Pierre Charles 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Dupin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emergence of tinted maps (1827)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Choropleth map: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A term from 1938 (geographer John Kirtland Wright)</a:t>
            </a: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From Greek: </a:t>
            </a:r>
            <a:r>
              <a:rPr kumimoji="0" lang="en-GB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choros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'area/region', </a:t>
            </a:r>
            <a:r>
              <a:rPr kumimoji="0" lang="en-GB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plethos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'multitude’.</a:t>
            </a: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Earliest versions had simpler name: </a:t>
            </a:r>
            <a:r>
              <a:rPr kumimoji="0" lang="en-GB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cartes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 </a:t>
            </a:r>
            <a:r>
              <a:rPr kumimoji="0" lang="en-GB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teintées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.</a:t>
            </a: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latin_ext"/>
                <a:ea typeface="+mj-ea"/>
                <a:cs typeface="+mj-cs"/>
              </a:rPr>
              <a:t>To make visible the main difference, I had the idea to give to the various 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latin_ext"/>
                <a:ea typeface="+mj-ea"/>
                <a:cs typeface="+mj-cs"/>
              </a:rPr>
              <a:t>départements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latin_ext"/>
                <a:ea typeface="+mj-ea"/>
                <a:cs typeface="+mj-cs"/>
              </a:rPr>
              <a:t> shades all the more dark since they sent less pupils to schools.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latin_ext"/>
                <a:ea typeface="+mj-ea"/>
                <a:cs typeface="+mj-cs"/>
              </a:rPr>
              <a:t>Dupin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latin_ext"/>
                <a:ea typeface="+mj-ea"/>
                <a:cs typeface="+mj-cs"/>
              </a:rPr>
              <a:t> (1827)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  <a:p>
            <a:pPr marL="342900" marR="0" lvl="0" indent="-34290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What explains low literacy rates?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2050" name="Picture 2" descr="Carte figurative de l'instruction populaire de la France, pl. I.  ">
            <a:extLst>
              <a:ext uri="{FF2B5EF4-FFF2-40B4-BE49-F238E27FC236}">
                <a16:creationId xmlns:a16="http://schemas.microsoft.com/office/drawing/2014/main" id="{2E79D7C7-E19E-3A60-5D51-40F804E04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1" y="36946"/>
            <a:ext cx="5020593" cy="678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 1. Portrait of Charles Dupin, ca 1830. French national Library, all rights reserved.">
            <a:extLst>
              <a:ext uri="{FF2B5EF4-FFF2-40B4-BE49-F238E27FC236}">
                <a16:creationId xmlns:a16="http://schemas.microsoft.com/office/drawing/2014/main" id="{48F9E5A3-60F7-E200-E2D1-546201F0B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300" y="36945"/>
            <a:ext cx="2121529" cy="282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447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1452</Words>
  <Application>Microsoft Office PowerPoint</Application>
  <PresentationFormat>Widescreen</PresentationFormat>
  <Paragraphs>332</Paragraphs>
  <Slides>35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Abadi Extra Light</vt:lpstr>
      <vt:lpstr>Arial</vt:lpstr>
      <vt:lpstr>Calibri</vt:lpstr>
      <vt:lpstr>Calibri Light</vt:lpstr>
      <vt:lpstr>Circular Std Book</vt:lpstr>
      <vt:lpstr>Consolas</vt:lpstr>
      <vt:lpstr>latin_ext</vt:lpstr>
      <vt:lpstr>Palatino</vt:lpstr>
      <vt:lpstr>Roboto</vt:lpstr>
      <vt:lpstr>Times New Roman</vt:lpstr>
      <vt:lpstr>Office Theme</vt:lpstr>
      <vt:lpstr>1_Office Theme</vt:lpstr>
      <vt:lpstr>5_Custom Design</vt:lpstr>
      <vt:lpstr>Self-guided learning. Building tools to learn from the data</vt:lpstr>
      <vt:lpstr>Self-guided learning. Building tools to learn from the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Maps today.</vt:lpstr>
      <vt:lpstr>PowerPoint Presentation</vt:lpstr>
      <vt:lpstr>PowerPoint Presentation</vt:lpstr>
      <vt:lpstr>PowerPoint Presentation</vt:lpstr>
      <vt:lpstr>PowerPoint Presentation</vt:lpstr>
      <vt:lpstr>Terminology.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Self-guided learning. Building tools to learn from the data</vt:lpstr>
      <vt:lpstr>What is Data Science?</vt:lpstr>
      <vt:lpstr>Data Science Handbook.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Dénes</cp:lastModifiedBy>
  <cp:revision>73</cp:revision>
  <dcterms:created xsi:type="dcterms:W3CDTF">2021-07-20T09:12:48Z</dcterms:created>
  <dcterms:modified xsi:type="dcterms:W3CDTF">2023-09-15T06:17:24Z</dcterms:modified>
</cp:coreProperties>
</file>